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706da0cd19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706da0cd19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06da0cd1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06da0cd1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06da0cd1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06da0cd1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06da0cd1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06da0cd1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706da0cd19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706da0cd19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06da0cd19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706da0cd19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706da0cd19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706da0cd19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706da0cd19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706da0cd19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706da0cd19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706da0cd19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Cover Page: include a)icon/graphics b)names c)target audience d)target rating e) expected completion date</a:t>
            </a:r>
            <a:endParaRPr sz="12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Monetize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How does the player collect resources?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Is there a plan to make money from the player and what is it?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story/ game summary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a)setting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b) character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c)conflict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d)beginning/middle/end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e)gameplay description (images!)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Character and Control/ interface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a)who is the player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b)What does the player control?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Gameplay Overview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a)genre of gameplay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b) primary player actions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Gameplay Overview(cont)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7975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AutoNum type="alphaLcParenR"/>
            </a:pPr>
            <a:r>
              <a:rPr lang="en" sz="1250">
                <a:solidFill>
                  <a:schemeClr val="dk1"/>
                </a:solidFill>
              </a:rPr>
              <a:t>World Design</a:t>
            </a:r>
            <a:endParaRPr sz="125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50">
                <a:solidFill>
                  <a:schemeClr val="dk1"/>
                </a:solidFill>
              </a:rPr>
              <a:t>b) Most of the other Design values go here (Experience,Theme,</a:t>
            </a:r>
            <a:endParaRPr sz="125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50">
                <a:solidFill>
                  <a:schemeClr val="dk1"/>
                </a:solidFill>
              </a:rPr>
              <a:t>POV, Challenge, Decision making, Skill/Strategy/Chance/Uncertainty, Context)</a:t>
            </a:r>
            <a:endParaRPr sz="12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Gameplay Experience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Emotions while playing?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Mood of the game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How is the story told?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When and Where is it told?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Mechanics- break them down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a)multiplayer?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b) mini-games?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c) items, gadgets, hazards, obstacles, constraints?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Enemies and Bosses (or)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What is the game conflict?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Describe in detail(images)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Bonus Material and Downloads</a:t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What is unlockable or gated?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How is it locked/gated?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How does the game grow beyond initial release? What’s next?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Why does the player continue to play?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