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3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3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1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displayCode.html?code=http://docs.oracle.com/javase/tutorial/uiswing/examples/components/MenuDemoProject/src/components/MenuDemo.java" TargetMode="External"/><Relationship Id="rId2" Type="http://schemas.openxmlformats.org/officeDocument/2006/relationships/hyperlink" Target="http://en.wikipedia.org/wiki/Progress_ba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737" y="142591"/>
            <a:ext cx="8858140" cy="2971801"/>
          </a:xfrm>
        </p:spPr>
        <p:txBody>
          <a:bodyPr/>
          <a:lstStyle/>
          <a:p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Menus and Progress Bars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737" y="3029055"/>
            <a:ext cx="6400800" cy="1947333"/>
          </a:xfrm>
        </p:spPr>
        <p:txBody>
          <a:bodyPr/>
          <a:lstStyle/>
          <a:p>
            <a:r>
              <a:rPr lang="en-US" dirty="0" smtClean="0"/>
              <a:t>Joey </a:t>
            </a:r>
            <a:r>
              <a:rPr lang="en-US" dirty="0" err="1" smtClean="0"/>
              <a:t>Erlandson</a:t>
            </a:r>
            <a:r>
              <a:rPr lang="en-US" dirty="0" smtClean="0"/>
              <a:t> and Alex Blue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07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What is a menu?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computing, a menu is typically a dropdown with several options and tasks that can be chosen</a:t>
            </a:r>
          </a:p>
          <a:p>
            <a:r>
              <a:rPr lang="en-US" dirty="0" smtClean="0"/>
              <a:t>Menus are usually hierarchically organized</a:t>
            </a:r>
          </a:p>
          <a:p>
            <a:r>
              <a:rPr lang="en-US" dirty="0" smtClean="0"/>
              <a:t>They can allow access to multiple levels of a menu</a:t>
            </a:r>
          </a:p>
          <a:p>
            <a:r>
              <a:rPr lang="en-US" dirty="0" smtClean="0"/>
              <a:t>An example is the File, Home, or Insert menu in several Microsoft Office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119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" y="-232757"/>
            <a:ext cx="8534400" cy="1507067"/>
          </a:xfrm>
        </p:spPr>
        <p:txBody>
          <a:bodyPr/>
          <a:lstStyle/>
          <a:p>
            <a:r>
              <a:rPr lang="en-US" dirty="0" smtClean="0">
                <a:latin typeface="Adobe Fan Heiti Std B"/>
              </a:rPr>
              <a:t>Menu in Java</a:t>
            </a:r>
            <a:endParaRPr lang="en-US" dirty="0">
              <a:latin typeface="Adobe Fan Heiti Std B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460" y="1716578"/>
            <a:ext cx="8534400" cy="3615267"/>
          </a:xfrm>
        </p:spPr>
        <p:txBody>
          <a:bodyPr/>
          <a:lstStyle/>
          <a:p>
            <a:r>
              <a:rPr lang="en-US" b="1" dirty="0" smtClean="0"/>
              <a:t>Declaration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menuBar</a:t>
            </a:r>
            <a:r>
              <a:rPr lang="en-US" dirty="0" smtClean="0"/>
              <a:t> </a:t>
            </a:r>
            <a:r>
              <a:rPr lang="en-US" dirty="0"/>
              <a:t>= new </a:t>
            </a:r>
            <a:r>
              <a:rPr lang="en-US" dirty="0" err="1"/>
              <a:t>JMenuBar</a:t>
            </a:r>
            <a:r>
              <a:rPr lang="en-US" dirty="0" smtClean="0"/>
              <a:t>();</a:t>
            </a:r>
          </a:p>
          <a:p>
            <a:r>
              <a:rPr lang="en-US" dirty="0"/>
              <a:t>menu = new </a:t>
            </a:r>
            <a:r>
              <a:rPr lang="en-US" dirty="0" err="1"/>
              <a:t>JMenu</a:t>
            </a:r>
            <a:r>
              <a:rPr lang="en-US" dirty="0"/>
              <a:t>("Menu</a:t>
            </a:r>
            <a:r>
              <a:rPr lang="en-US" dirty="0" smtClean="0"/>
              <a:t>");</a:t>
            </a:r>
          </a:p>
          <a:p>
            <a:endParaRPr lang="en-US" b="1" dirty="0"/>
          </a:p>
          <a:p>
            <a:r>
              <a:rPr lang="en-US" b="1" dirty="0" smtClean="0"/>
              <a:t>Invocation:</a:t>
            </a:r>
          </a:p>
          <a:p>
            <a:r>
              <a:rPr lang="en-US" dirty="0" err="1"/>
              <a:t>frame.setJMenuBar</a:t>
            </a:r>
            <a:r>
              <a:rPr lang="en-US" dirty="0"/>
              <a:t>(</a:t>
            </a:r>
            <a:r>
              <a:rPr lang="en-US" dirty="0" err="1"/>
              <a:t>demo.createMenuBar</a:t>
            </a:r>
            <a:r>
              <a:rPr lang="en-US" dirty="0"/>
              <a:t>());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0363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637122"/>
            <a:ext cx="10370069" cy="1507067"/>
          </a:xfrm>
        </p:spPr>
        <p:txBody>
          <a:bodyPr/>
          <a:lstStyle/>
          <a:p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Change in Menus over time (Windows)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725" y="2715530"/>
            <a:ext cx="3738515" cy="2803887"/>
          </a:xfrm>
          <a:ln w="28575">
            <a:solidFill>
              <a:schemeClr val="tx1"/>
            </a:solidFill>
          </a:ln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673" y="320644"/>
            <a:ext cx="3628955" cy="2803888"/>
          </a:xfrm>
          <a:ln w="28575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67" y="285374"/>
            <a:ext cx="3447625" cy="275810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164792" y="2287346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 XP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97709" y="3043474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 98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07500" y="3170895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1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85" y="5637121"/>
            <a:ext cx="8534400" cy="1507067"/>
          </a:xfrm>
        </p:spPr>
        <p:txBody>
          <a:bodyPr/>
          <a:lstStyle/>
          <a:p>
            <a:r>
              <a:rPr lang="en-US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Change in Menus over time </a:t>
            </a:r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(Mac)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46" y="3181126"/>
            <a:ext cx="3351688" cy="2238823"/>
          </a:xfrm>
          <a:ln w="28575">
            <a:solidFill>
              <a:schemeClr val="tx1"/>
            </a:solidFill>
          </a:ln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041" y="262550"/>
            <a:ext cx="3338642" cy="2670914"/>
          </a:xfrm>
          <a:ln w="28575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501" y="3036271"/>
            <a:ext cx="4278603" cy="266984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922997" y="2703208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Macintosh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36008" y="296597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 OS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04647" y="2319639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Upcoming OS X v10.10 </a:t>
            </a:r>
          </a:p>
          <a:p>
            <a:pPr algn="ctr"/>
            <a:r>
              <a:rPr lang="en-US" dirty="0" smtClean="0"/>
              <a:t>Yosemite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821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dobe Fan Heiti Std B"/>
              </a:rPr>
              <a:t>What is a progress bar?</a:t>
            </a:r>
            <a:endParaRPr lang="en-US" dirty="0">
              <a:latin typeface="Adobe Fan Heiti Std B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progress bar is a tool for a computer user to see the progress of a computer operation that is currently under task</a:t>
            </a:r>
          </a:p>
          <a:p>
            <a:r>
              <a:rPr lang="en-US" dirty="0" smtClean="0"/>
              <a:t>There are several different forms of progress indicators, like bars, shapes, lines, and other ways that show gradual progress</a:t>
            </a:r>
          </a:p>
          <a:p>
            <a:r>
              <a:rPr lang="en-US" dirty="0" smtClean="0"/>
              <a:t>Some examples of progress bars are in copying and deleting files, loading bars in video games, and saving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4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5" y="-234297"/>
            <a:ext cx="8534400" cy="1507067"/>
          </a:xfrm>
        </p:spPr>
        <p:txBody>
          <a:bodyPr/>
          <a:lstStyle/>
          <a:p>
            <a:r>
              <a:rPr lang="en-US" dirty="0" smtClean="0">
                <a:latin typeface="Adobe Fan Heiti Std B"/>
              </a:rPr>
              <a:t>Progress Bar in Java</a:t>
            </a:r>
            <a:endParaRPr lang="en-US" dirty="0">
              <a:latin typeface="Adobe Fan Heiti Std B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957" y="1450571"/>
            <a:ext cx="8534400" cy="3615267"/>
          </a:xfrm>
        </p:spPr>
        <p:txBody>
          <a:bodyPr/>
          <a:lstStyle/>
          <a:p>
            <a:r>
              <a:rPr lang="en-US" b="1" dirty="0" smtClean="0"/>
              <a:t>Declaration</a:t>
            </a:r>
            <a:r>
              <a:rPr lang="en-US" dirty="0" smtClean="0"/>
              <a:t>:</a:t>
            </a:r>
          </a:p>
          <a:p>
            <a:r>
              <a:rPr lang="en-US" dirty="0" err="1"/>
              <a:t>progressBar</a:t>
            </a:r>
            <a:r>
              <a:rPr lang="en-US" dirty="0"/>
              <a:t> = new </a:t>
            </a:r>
            <a:r>
              <a:rPr lang="en-US" dirty="0" err="1"/>
              <a:t>JProgressBar</a:t>
            </a:r>
            <a:r>
              <a:rPr lang="en-US" dirty="0"/>
              <a:t>(0, 100);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Invocation</a:t>
            </a:r>
            <a:r>
              <a:rPr lang="en-US" dirty="0" smtClean="0"/>
              <a:t>:</a:t>
            </a:r>
          </a:p>
          <a:p>
            <a:r>
              <a:rPr lang="en-US" dirty="0" err="1"/>
              <a:t>ProgMenu</a:t>
            </a:r>
            <a:r>
              <a:rPr lang="en-US" dirty="0"/>
              <a:t> demo = new </a:t>
            </a:r>
            <a:r>
              <a:rPr lang="en-US" dirty="0" err="1"/>
              <a:t>ProgMenu</a:t>
            </a:r>
            <a:r>
              <a:rPr lang="en-US" dirty="0"/>
              <a:t>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470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56" y="514790"/>
            <a:ext cx="4937125" cy="202998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663" y="359228"/>
            <a:ext cx="3832493" cy="3614738"/>
          </a:xfrm>
        </p:spPr>
      </p:pic>
      <p:sp>
        <p:nvSpPr>
          <p:cNvPr id="8" name="TextBox 7"/>
          <p:cNvSpPr txBox="1"/>
          <p:nvPr/>
        </p:nvSpPr>
        <p:spPr>
          <a:xfrm>
            <a:off x="7306293" y="6239636"/>
            <a:ext cx="4586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a typeface="Adobe Fan Heiti Std B"/>
              </a:rPr>
              <a:t>Examples of Progress Bars</a:t>
            </a:r>
            <a:endParaRPr lang="en-US" sz="2800" dirty="0">
              <a:ea typeface="Adobe Fan Heiti Std B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75" y="2775857"/>
            <a:ext cx="6147636" cy="387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8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8858799" cy="5299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References:</a:t>
            </a:r>
          </a:p>
          <a:p>
            <a:r>
              <a:rPr lang="en-US" dirty="0"/>
              <a:t>http://en.wikipedia.org/wiki/Menu_(computing)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en.wikipedia.org/wiki/Progress_bar</a:t>
            </a:r>
            <a:endParaRPr lang="en-US" dirty="0" smtClean="0"/>
          </a:p>
          <a:p>
            <a:r>
              <a:rPr lang="en-US" dirty="0">
                <a:hlinkClick r:id="rId3"/>
              </a:rPr>
              <a:t>http://docs.oracle.com/javase/tutorial/displayCode.html?code=http://</a:t>
            </a:r>
            <a:r>
              <a:rPr lang="en-US" dirty="0" smtClean="0">
                <a:hlinkClick r:id="rId3"/>
              </a:rPr>
              <a:t>docs.oracle.com/javase/tutorial/uiswing/examples/components/MenuDemoProject/src/components/MenuDemo.java</a:t>
            </a:r>
            <a:endParaRPr lang="en-US" dirty="0" smtClean="0"/>
          </a:p>
          <a:p>
            <a:r>
              <a:rPr lang="en-US" dirty="0"/>
              <a:t>http://docs.oracle.com/javase/tutorial/displayCode.html?code=http://docs.oracle.com/javase/tutorial/uiswing/examples/components/ProgressBarDemoProject/src/components/ProgressBarDemo.java</a:t>
            </a:r>
          </a:p>
        </p:txBody>
      </p:sp>
    </p:spTree>
    <p:extLst>
      <p:ext uri="{BB962C8B-B14F-4D97-AF65-F5344CB8AC3E}">
        <p14:creationId xmlns:p14="http://schemas.microsoft.com/office/powerpoint/2010/main" val="387407029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2206</TotalTime>
  <Words>235</Words>
  <Application>Microsoft Office PowerPoint</Application>
  <PresentationFormat>Custom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Slice</vt:lpstr>
      <vt:lpstr>Menus and Progress Bars</vt:lpstr>
      <vt:lpstr>What is a menu?</vt:lpstr>
      <vt:lpstr>Menu in Java</vt:lpstr>
      <vt:lpstr>Change in Menus over time (Windows)</vt:lpstr>
      <vt:lpstr>Change in Menus over time (Mac)</vt:lpstr>
      <vt:lpstr>What is a progress bar?</vt:lpstr>
      <vt:lpstr>Progress Bar in Java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Menus and Progress Bars</dc:title>
  <dc:creator>Student 3</dc:creator>
  <cp:lastModifiedBy>ixander@comcast.net</cp:lastModifiedBy>
  <cp:revision>13</cp:revision>
  <dcterms:created xsi:type="dcterms:W3CDTF">2014-09-12T15:42:03Z</dcterms:created>
  <dcterms:modified xsi:type="dcterms:W3CDTF">2014-09-17T03:10:30Z</dcterms:modified>
</cp:coreProperties>
</file>