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42" r:id="rId1"/>
  </p:sldMasterIdLst>
  <p:sldIdLst>
    <p:sldId id="256" r:id="rId2"/>
    <p:sldId id="257" r:id="rId3"/>
    <p:sldId id="263" r:id="rId4"/>
    <p:sldId id="260" r:id="rId5"/>
    <p:sldId id="258" r:id="rId6"/>
    <p:sldId id="264" r:id="rId7"/>
    <p:sldId id="265" r:id="rId8"/>
    <p:sldId id="262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inimized">
    <p:restoredLeft sz="12308" autoAdjust="0"/>
    <p:restoredTop sz="94660"/>
  </p:normalViewPr>
  <p:slideViewPr>
    <p:cSldViewPr snapToGrid="0" snapToObjects="1">
      <p:cViewPr varScale="1">
        <p:scale>
          <a:sx n="92" d="100"/>
          <a:sy n="92" d="100"/>
        </p:scale>
        <p:origin x="-2000" y="-1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printerSettings" Target="printerSettings/printerSettings1.bin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486873" y="411480"/>
            <a:ext cx="8170254" cy="6035040"/>
            <a:chOff x="486873" y="411480"/>
            <a:chExt cx="8170254" cy="6035040"/>
          </a:xfrm>
        </p:grpSpPr>
        <p:sp>
          <p:nvSpPr>
            <p:cNvPr id="8" name="Rectangle 7"/>
            <p:cNvSpPr/>
            <p:nvPr/>
          </p:nvSpPr>
          <p:spPr>
            <a:xfrm>
              <a:off x="486873" y="411480"/>
              <a:ext cx="8170254" cy="603504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/>
            <p:cNvSpPr>
              <a:spLocks/>
            </p:cNvSpPr>
            <p:nvPr/>
          </p:nvSpPr>
          <p:spPr>
            <a:xfrm>
              <a:off x="562843" y="475488"/>
              <a:ext cx="7982712" cy="5888736"/>
            </a:xfrm>
            <a:prstGeom prst="rect">
              <a:avLst/>
            </a:prstGeom>
            <a:noFill/>
            <a:ln w="1270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cxnSp>
          <p:nvCxnSpPr>
            <p:cNvPr id="15" name="Straight Connector 14"/>
            <p:cNvCxnSpPr/>
            <p:nvPr/>
          </p:nvCxnSpPr>
          <p:spPr>
            <a:xfrm>
              <a:off x="562842" y="6133646"/>
              <a:ext cx="7982712" cy="1472"/>
            </a:xfrm>
            <a:prstGeom prst="line">
              <a:avLst/>
            </a:prstGeom>
            <a:noFill/>
            <a:ln w="1270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sp>
          <p:nvSpPr>
            <p:cNvPr id="17" name="Rectangle 16"/>
            <p:cNvSpPr/>
            <p:nvPr/>
          </p:nvSpPr>
          <p:spPr>
            <a:xfrm>
              <a:off x="562843" y="457200"/>
              <a:ext cx="7982712" cy="2578608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3175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123950"/>
            <a:ext cx="7342188" cy="1924050"/>
          </a:xfrm>
        </p:spPr>
        <p:txBody>
          <a:bodyPr anchor="b" anchorCtr="0">
            <a:noAutofit/>
          </a:bodyPr>
          <a:lstStyle>
            <a:lvl1pPr>
              <a:defRPr sz="5400" kern="120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3429000"/>
            <a:ext cx="7342188" cy="1752600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ts val="3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73741" y="6122894"/>
            <a:ext cx="2133600" cy="259317"/>
          </a:xfrm>
        </p:spPr>
        <p:txBody>
          <a:bodyPr/>
          <a:lstStyle/>
          <a:p>
            <a:fld id="{16313767-D409-1D49-A130-04B5A65715FB}" type="datetimeFigureOut">
              <a:rPr lang="en-US" smtClean="0"/>
              <a:t>9/15/14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638800" y="6122894"/>
            <a:ext cx="2895600" cy="257810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191000" y="6122894"/>
            <a:ext cx="762000" cy="271463"/>
          </a:xfrm>
        </p:spPr>
        <p:txBody>
          <a:bodyPr/>
          <a:lstStyle/>
          <a:p>
            <a:fld id="{FA84A37A-AFC2-4A01-80A1-FC20F2C0D5B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, Picture,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grpSp>
          <p:nvGrpSpPr>
            <p:cNvPr id="26" name="Group 25"/>
            <p:cNvGrpSpPr/>
            <p:nvPr/>
          </p:nvGrpSpPr>
          <p:grpSpPr>
            <a:xfrm>
              <a:off x="182880" y="173699"/>
              <a:ext cx="8778240" cy="6510602"/>
              <a:chOff x="182880" y="173699"/>
              <a:chExt cx="8778240" cy="6510602"/>
            </a:xfrm>
          </p:grpSpPr>
          <p:grpSp>
            <p:nvGrpSpPr>
              <p:cNvPr id="27" name="Group 26"/>
              <p:cNvGrpSpPr/>
              <p:nvPr/>
            </p:nvGrpSpPr>
            <p:grpSpPr>
              <a:xfrm>
                <a:off x="182880" y="173699"/>
                <a:ext cx="8778240" cy="6510602"/>
                <a:chOff x="182880" y="173699"/>
                <a:chExt cx="8778240" cy="6510602"/>
              </a:xfrm>
            </p:grpSpPr>
            <p:sp>
              <p:nvSpPr>
                <p:cNvPr id="29" name="Rectangle 28"/>
                <p:cNvSpPr/>
                <p:nvPr/>
              </p:nvSpPr>
              <p:spPr>
                <a:xfrm>
                  <a:off x="182880" y="173699"/>
                  <a:ext cx="8778240" cy="6510602"/>
                </a:xfrm>
                <a:prstGeom prst="rect">
                  <a:avLst/>
                </a:prstGeom>
                <a:solidFill>
                  <a:schemeClr val="bg1">
                    <a:lumMod val="95000"/>
                  </a:schemeClr>
                </a:solidFill>
                <a:ln w="12700">
                  <a:noFill/>
                </a:ln>
                <a:effectLst>
                  <a:outerShdw blurRad="63500" sx="101000" sy="101000" algn="ctr" rotWithShape="0">
                    <a:prstClr val="black">
                      <a:alpha val="40000"/>
                    </a:prstClr>
                  </a:outerShdw>
                </a:effectLst>
                <a:scene3d>
                  <a:camera prst="perspectiveFront" fov="4800000"/>
                  <a:lightRig rig="threePt" dir="t"/>
                </a:scene3d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grpSp>
              <p:nvGrpSpPr>
                <p:cNvPr id="30" name="Group 10"/>
                <p:cNvGrpSpPr/>
                <p:nvPr/>
              </p:nvGrpSpPr>
              <p:grpSpPr>
                <a:xfrm>
                  <a:off x="256032" y="237744"/>
                  <a:ext cx="8622792" cy="6364224"/>
                  <a:chOff x="247157" y="247430"/>
                  <a:chExt cx="8622792" cy="6364224"/>
                </a:xfrm>
              </p:grpSpPr>
              <p:sp>
                <p:nvSpPr>
                  <p:cNvPr id="31" name="Rectangle 30"/>
                  <p:cNvSpPr>
                    <a:spLocks/>
                  </p:cNvSpPr>
                  <p:nvPr/>
                </p:nvSpPr>
                <p:spPr>
                  <a:xfrm>
                    <a:off x="247157" y="247430"/>
                    <a:ext cx="8622792" cy="6364224"/>
                  </a:xfrm>
                  <a:prstGeom prst="rect">
                    <a:avLst/>
                  </a:prstGeom>
                  <a:noFill/>
                  <a:ln w="12700">
                    <a:solidFill>
                      <a:schemeClr val="tx2">
                        <a:lumMod val="40000"/>
                        <a:lumOff val="6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/>
                  </a:p>
                </p:txBody>
              </p:sp>
              <p:cxnSp>
                <p:nvCxnSpPr>
                  <p:cNvPr id="32" name="Straight Connector 31"/>
                  <p:cNvCxnSpPr/>
                  <p:nvPr/>
                </p:nvCxnSpPr>
                <p:spPr>
                  <a:xfrm>
                    <a:off x="247157" y="6389024"/>
                    <a:ext cx="8622792" cy="1588"/>
                  </a:xfrm>
                  <a:prstGeom prst="line">
                    <a:avLst/>
                  </a:prstGeom>
                  <a:noFill/>
                  <a:ln w="12700">
                    <a:solidFill>
                      <a:schemeClr val="tx2">
                        <a:lumMod val="40000"/>
                        <a:lumOff val="6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</p:cxnSp>
            </p:grpSp>
          </p:grpSp>
          <p:sp>
            <p:nvSpPr>
              <p:cNvPr id="28" name="Rectangle 27"/>
              <p:cNvSpPr/>
              <p:nvPr/>
            </p:nvSpPr>
            <p:spPr>
              <a:xfrm rot="5400000">
                <a:off x="801086" y="3274090"/>
                <a:ext cx="6135624" cy="64008"/>
              </a:xfrm>
              <a:prstGeom prst="rect">
                <a:avLst/>
              </a:prstGeom>
              <a:solidFill>
                <a:schemeClr val="bg2">
                  <a:lumMod val="40000"/>
                  <a:lumOff val="60000"/>
                </a:schemeClr>
              </a:solidFill>
              <a:ln w="3175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</p:grpSp>
        <p:sp>
          <p:nvSpPr>
            <p:cNvPr id="25" name="Rectangle 24"/>
            <p:cNvSpPr/>
            <p:nvPr/>
          </p:nvSpPr>
          <p:spPr>
            <a:xfrm rot="10800000">
              <a:off x="258763" y="1594462"/>
              <a:ext cx="3575304" cy="64008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3175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225" y="1694329"/>
            <a:ext cx="3008313" cy="9144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28319" y="609600"/>
            <a:ext cx="4114800" cy="5465763"/>
          </a:xfrm>
        </p:spPr>
        <p:txBody>
          <a:bodyPr>
            <a:normAutofit/>
          </a:bodyPr>
          <a:lstStyle>
            <a:lvl1pPr>
              <a:defRPr sz="2400" baseline="0"/>
            </a:lvl1pPr>
            <a:lvl2pPr>
              <a:defRPr sz="2200" baseline="0"/>
            </a:lvl2pPr>
            <a:lvl3pPr>
              <a:defRPr sz="2000" baseline="0"/>
            </a:lvl3pPr>
            <a:lvl4pPr>
              <a:defRPr sz="1800" baseline="0"/>
            </a:lvl4pPr>
            <a:lvl5pPr>
              <a:defRPr sz="1800" baseline="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0225" y="2672323"/>
            <a:ext cx="3008313" cy="3403040"/>
          </a:xfrm>
        </p:spPr>
        <p:txBody>
          <a:bodyPr>
            <a:normAutofit/>
          </a:bodyPr>
          <a:lstStyle>
            <a:lvl1pPr marL="0" indent="0">
              <a:lnSpc>
                <a:spcPct val="120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313767-D409-1D49-A130-04B5A65715FB}" type="datetimeFigureOut">
              <a:rPr lang="en-US" smtClean="0"/>
              <a:t>9/15/14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493FA-D1CD-C64F-812C-2C5CCFABDBCB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Picture Placeholder 16"/>
          <p:cNvSpPr>
            <a:spLocks noGrp="1"/>
          </p:cNvSpPr>
          <p:nvPr>
            <p:ph type="pic" sz="quarter" idx="13"/>
          </p:nvPr>
        </p:nvSpPr>
        <p:spPr>
          <a:xfrm>
            <a:off x="352892" y="310123"/>
            <a:ext cx="3398837" cy="1204912"/>
          </a:xfrm>
        </p:spPr>
        <p:txBody>
          <a:bodyPr>
            <a:normAutofit/>
          </a:bodyPr>
          <a:lstStyle>
            <a:lvl1pPr>
              <a:buNone/>
              <a:defRPr sz="1800"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Group 14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grpSp>
          <p:nvGrpSpPr>
            <p:cNvPr id="16" name="Group 15"/>
            <p:cNvGrpSpPr/>
            <p:nvPr/>
          </p:nvGrpSpPr>
          <p:grpSpPr>
            <a:xfrm>
              <a:off x="182880" y="173699"/>
              <a:ext cx="8778240" cy="6510602"/>
              <a:chOff x="182880" y="173699"/>
              <a:chExt cx="8778240" cy="6510602"/>
            </a:xfrm>
          </p:grpSpPr>
          <p:sp>
            <p:nvSpPr>
              <p:cNvPr id="18" name="Rectangle 17"/>
              <p:cNvSpPr/>
              <p:nvPr/>
            </p:nvSpPr>
            <p:spPr>
              <a:xfrm>
                <a:off x="182880" y="173699"/>
                <a:ext cx="8778240" cy="6510602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 w="12700">
                <a:noFill/>
              </a:ln>
              <a:effectLst>
                <a:outerShdw blurRad="63500" sx="101000" sy="101000" algn="ctr" rotWithShape="0">
                  <a:prstClr val="black">
                    <a:alpha val="40000"/>
                  </a:prstClr>
                </a:outerShdw>
              </a:effectLst>
              <a:scene3d>
                <a:camera prst="perspectiveFront" fov="4800000"/>
                <a:lightRig rig="threePt" dir="t"/>
              </a:scene3d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9" name="Group 10"/>
              <p:cNvGrpSpPr/>
              <p:nvPr/>
            </p:nvGrpSpPr>
            <p:grpSpPr>
              <a:xfrm>
                <a:off x="256032" y="237744"/>
                <a:ext cx="8622792" cy="6364224"/>
                <a:chOff x="247157" y="247430"/>
                <a:chExt cx="8622792" cy="6364224"/>
              </a:xfrm>
            </p:grpSpPr>
            <p:sp>
              <p:nvSpPr>
                <p:cNvPr id="20" name="Rectangle 19"/>
                <p:cNvSpPr>
                  <a:spLocks/>
                </p:cNvSpPr>
                <p:nvPr/>
              </p:nvSpPr>
              <p:spPr>
                <a:xfrm>
                  <a:off x="247157" y="247430"/>
                  <a:ext cx="8622792" cy="6364224"/>
                </a:xfrm>
                <a:prstGeom prst="rect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/>
                </a:p>
              </p:txBody>
            </p:sp>
            <p:cxnSp>
              <p:nvCxnSpPr>
                <p:cNvPr id="21" name="Straight Connector 20"/>
                <p:cNvCxnSpPr/>
                <p:nvPr/>
              </p:nvCxnSpPr>
              <p:spPr>
                <a:xfrm>
                  <a:off x="247157" y="6389024"/>
                  <a:ext cx="8622792" cy="1588"/>
                </a:xfrm>
                <a:prstGeom prst="line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cxnSp>
          </p:grpSp>
        </p:grpSp>
        <p:sp>
          <p:nvSpPr>
            <p:cNvPr id="17" name="Rectangle 16"/>
            <p:cNvSpPr/>
            <p:nvPr/>
          </p:nvSpPr>
          <p:spPr>
            <a:xfrm rot="5400000">
              <a:off x="801086" y="3274090"/>
              <a:ext cx="6135624" cy="64008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3175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691640"/>
            <a:ext cx="3008376" cy="914400"/>
          </a:xfrm>
        </p:spPr>
        <p:txBody>
          <a:bodyPr anchor="b">
            <a:no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338559" y="612775"/>
            <a:ext cx="4114800" cy="5468112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0352" y="2670048"/>
            <a:ext cx="3008376" cy="3401568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lnSpc>
                <a:spcPct val="120000"/>
              </a:lnSpc>
              <a:spcBef>
                <a:spcPts val="600"/>
              </a:spcBef>
              <a:buNone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l" defTabSz="914400" rtl="0" eaLnBrk="1" latinLnBrk="0" hangingPunct="1">
              <a:lnSpc>
                <a:spcPct val="120000"/>
              </a:lnSpc>
              <a:spcBef>
                <a:spcPts val="2000"/>
              </a:spcBef>
              <a:buClr>
                <a:schemeClr val="bg1">
                  <a:lumMod val="75000"/>
                  <a:lumOff val="25000"/>
                </a:schemeClr>
              </a:buClr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313767-D409-1D49-A130-04B5A65715FB}" type="datetimeFigureOut">
              <a:rPr lang="en-US" smtClean="0"/>
              <a:t>9/15/14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493FA-D1CD-C64F-812C-2C5CCFABDBC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above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grpSp>
          <p:nvGrpSpPr>
            <p:cNvPr id="17" name="Group 16"/>
            <p:cNvGrpSpPr/>
            <p:nvPr/>
          </p:nvGrpSpPr>
          <p:grpSpPr>
            <a:xfrm>
              <a:off x="182880" y="173699"/>
              <a:ext cx="8778240" cy="6510602"/>
              <a:chOff x="182880" y="173699"/>
              <a:chExt cx="8778240" cy="6510602"/>
            </a:xfrm>
          </p:grpSpPr>
          <p:sp>
            <p:nvSpPr>
              <p:cNvPr id="19" name="Rectangle 18"/>
              <p:cNvSpPr/>
              <p:nvPr/>
            </p:nvSpPr>
            <p:spPr>
              <a:xfrm>
                <a:off x="182880" y="173699"/>
                <a:ext cx="8778240" cy="6510602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 w="12700">
                <a:noFill/>
              </a:ln>
              <a:effectLst>
                <a:outerShdw blurRad="63500" sx="101000" sy="101000" algn="ctr" rotWithShape="0">
                  <a:prstClr val="black">
                    <a:alpha val="40000"/>
                  </a:prstClr>
                </a:outerShdw>
              </a:effectLst>
              <a:scene3d>
                <a:camera prst="perspectiveFront" fov="4800000"/>
                <a:lightRig rig="threePt" dir="t"/>
              </a:scene3d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21" name="Group 10"/>
              <p:cNvGrpSpPr/>
              <p:nvPr/>
            </p:nvGrpSpPr>
            <p:grpSpPr>
              <a:xfrm>
                <a:off x="256032" y="237744"/>
                <a:ext cx="8622792" cy="6364224"/>
                <a:chOff x="247157" y="247430"/>
                <a:chExt cx="8622792" cy="6364224"/>
              </a:xfrm>
            </p:grpSpPr>
            <p:sp>
              <p:nvSpPr>
                <p:cNvPr id="22" name="Rectangle 21"/>
                <p:cNvSpPr>
                  <a:spLocks/>
                </p:cNvSpPr>
                <p:nvPr/>
              </p:nvSpPr>
              <p:spPr>
                <a:xfrm>
                  <a:off x="247157" y="247430"/>
                  <a:ext cx="8622792" cy="6364224"/>
                </a:xfrm>
                <a:prstGeom prst="rect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/>
                </a:p>
              </p:txBody>
            </p:sp>
            <p:cxnSp>
              <p:nvCxnSpPr>
                <p:cNvPr id="23" name="Straight Connector 22"/>
                <p:cNvCxnSpPr/>
                <p:nvPr/>
              </p:nvCxnSpPr>
              <p:spPr>
                <a:xfrm>
                  <a:off x="247157" y="6389024"/>
                  <a:ext cx="8622792" cy="1588"/>
                </a:xfrm>
                <a:prstGeom prst="line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cxnSp>
          </p:grpSp>
        </p:grpSp>
        <p:sp>
          <p:nvSpPr>
            <p:cNvPr id="20" name="Rectangle 19"/>
            <p:cNvSpPr/>
            <p:nvPr/>
          </p:nvSpPr>
          <p:spPr>
            <a:xfrm>
              <a:off x="256032" y="4203192"/>
              <a:ext cx="8622792" cy="64008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3175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1" y="4287819"/>
            <a:ext cx="8021977" cy="916193"/>
          </a:xfrm>
        </p:spPr>
        <p:txBody>
          <a:bodyPr anchor="b">
            <a:noAutofit/>
          </a:bodyPr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56347" y="331694"/>
            <a:ext cx="8421624" cy="3783106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0351" y="5271247"/>
            <a:ext cx="8021977" cy="1013011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spcBef>
                <a:spcPts val="0"/>
              </a:spcBef>
              <a:buNone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l" defTabSz="914400" rtl="0" eaLnBrk="1" latinLnBrk="0" hangingPunct="1">
              <a:lnSpc>
                <a:spcPct val="120000"/>
              </a:lnSpc>
              <a:spcBef>
                <a:spcPts val="2000"/>
              </a:spcBef>
              <a:buClr>
                <a:schemeClr val="bg1">
                  <a:lumMod val="75000"/>
                  <a:lumOff val="25000"/>
                </a:schemeClr>
              </a:buClr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313767-D409-1D49-A130-04B5A65715FB}" type="datetimeFigureOut">
              <a:rPr lang="en-US" smtClean="0"/>
              <a:t>9/15/14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493FA-D1CD-C64F-812C-2C5CCFABDBC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sp>
          <p:nvSpPr>
            <p:cNvPr id="14" name="Rectangle 13"/>
            <p:cNvSpPr/>
            <p:nvPr/>
          </p:nvSpPr>
          <p:spPr>
            <a:xfrm>
              <a:off x="182880" y="173699"/>
              <a:ext cx="8778240" cy="651060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5" name="Group 10"/>
            <p:cNvGrpSpPr/>
            <p:nvPr/>
          </p:nvGrpSpPr>
          <p:grpSpPr>
            <a:xfrm>
              <a:off x="256032" y="237744"/>
              <a:ext cx="8622792" cy="6364224"/>
              <a:chOff x="247157" y="247430"/>
              <a:chExt cx="8622792" cy="6364224"/>
            </a:xfrm>
          </p:grpSpPr>
          <p:sp>
            <p:nvSpPr>
              <p:cNvPr id="16" name="Rectangle 15"/>
              <p:cNvSpPr>
                <a:spLocks/>
              </p:cNvSpPr>
              <p:nvPr/>
            </p:nvSpPr>
            <p:spPr>
              <a:xfrm>
                <a:off x="247157" y="247430"/>
                <a:ext cx="8622792" cy="6364224"/>
              </a:xfrm>
              <a:prstGeom prst="rect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17" name="Straight Connector 16"/>
              <p:cNvCxnSpPr/>
              <p:nvPr/>
            </p:nvCxnSpPr>
            <p:spPr>
              <a:xfrm>
                <a:off x="247157" y="6389024"/>
                <a:ext cx="8622792" cy="1588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sp>
            <p:nvSpPr>
              <p:cNvPr id="18" name="Rectangle 17"/>
              <p:cNvSpPr/>
              <p:nvPr/>
            </p:nvSpPr>
            <p:spPr>
              <a:xfrm>
                <a:off x="247157" y="1612392"/>
                <a:ext cx="8622792" cy="64008"/>
              </a:xfrm>
              <a:prstGeom prst="rect">
                <a:avLst/>
              </a:prstGeom>
              <a:solidFill>
                <a:schemeClr val="bg2">
                  <a:lumMod val="40000"/>
                  <a:lumOff val="60000"/>
                </a:schemeClr>
              </a:solidFill>
              <a:ln w="3175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313767-D409-1D49-A130-04B5A65715FB}" type="datetimeFigureOut">
              <a:rPr lang="en-US" smtClean="0"/>
              <a:t>9/15/14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493FA-D1CD-C64F-812C-2C5CCFABDBC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grpSp>
          <p:nvGrpSpPr>
            <p:cNvPr id="14" name="Group 13"/>
            <p:cNvGrpSpPr/>
            <p:nvPr/>
          </p:nvGrpSpPr>
          <p:grpSpPr>
            <a:xfrm>
              <a:off x="182880" y="173699"/>
              <a:ext cx="8778240" cy="6510602"/>
              <a:chOff x="182880" y="173699"/>
              <a:chExt cx="8778240" cy="6510602"/>
            </a:xfrm>
          </p:grpSpPr>
          <p:sp>
            <p:nvSpPr>
              <p:cNvPr id="15" name="Rectangle 14"/>
              <p:cNvSpPr/>
              <p:nvPr/>
            </p:nvSpPr>
            <p:spPr>
              <a:xfrm>
                <a:off x="182880" y="173699"/>
                <a:ext cx="8778240" cy="6510602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 w="12700">
                <a:noFill/>
              </a:ln>
              <a:effectLst>
                <a:outerShdw blurRad="63500" sx="101000" sy="101000" algn="ctr" rotWithShape="0">
                  <a:prstClr val="black">
                    <a:alpha val="40000"/>
                  </a:prstClr>
                </a:outerShdw>
              </a:effectLst>
              <a:scene3d>
                <a:camera prst="perspectiveFront" fov="4800000"/>
                <a:lightRig rig="threePt" dir="t"/>
              </a:scene3d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6" name="Group 10"/>
              <p:cNvGrpSpPr/>
              <p:nvPr/>
            </p:nvGrpSpPr>
            <p:grpSpPr>
              <a:xfrm>
                <a:off x="256032" y="237744"/>
                <a:ext cx="8622792" cy="6364224"/>
                <a:chOff x="247157" y="247430"/>
                <a:chExt cx="8622792" cy="6364224"/>
              </a:xfrm>
            </p:grpSpPr>
            <p:sp>
              <p:nvSpPr>
                <p:cNvPr id="17" name="Rectangle 16"/>
                <p:cNvSpPr>
                  <a:spLocks/>
                </p:cNvSpPr>
                <p:nvPr/>
              </p:nvSpPr>
              <p:spPr>
                <a:xfrm>
                  <a:off x="247157" y="247430"/>
                  <a:ext cx="8622792" cy="6364224"/>
                </a:xfrm>
                <a:prstGeom prst="rect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/>
                </a:p>
              </p:txBody>
            </p:sp>
            <p:cxnSp>
              <p:nvCxnSpPr>
                <p:cNvPr id="19" name="Straight Connector 18"/>
                <p:cNvCxnSpPr/>
                <p:nvPr/>
              </p:nvCxnSpPr>
              <p:spPr>
                <a:xfrm>
                  <a:off x="247157" y="6389024"/>
                  <a:ext cx="8622792" cy="1588"/>
                </a:xfrm>
                <a:prstGeom prst="line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cxnSp>
          </p:grpSp>
        </p:grpSp>
        <p:sp>
          <p:nvSpPr>
            <p:cNvPr id="18" name="Rectangle 17"/>
            <p:cNvSpPr/>
            <p:nvPr/>
          </p:nvSpPr>
          <p:spPr>
            <a:xfrm rot="5400000">
              <a:off x="4242277" y="3274090"/>
              <a:ext cx="6135624" cy="64008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3175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399" y="609600"/>
            <a:ext cx="1416423" cy="5516563"/>
          </a:xfrm>
        </p:spPr>
        <p:txBody>
          <a:bodyPr vert="eaVert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78222" y="609600"/>
            <a:ext cx="6279777" cy="5516563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313767-D409-1D49-A130-04B5A65715FB}" type="datetimeFigureOut">
              <a:rPr lang="en-US" smtClean="0"/>
              <a:t>9/15/14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493FA-D1CD-C64F-812C-2C5CCFABDBC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sp>
          <p:nvSpPr>
            <p:cNvPr id="13" name="Rectangle 12"/>
            <p:cNvSpPr/>
            <p:nvPr/>
          </p:nvSpPr>
          <p:spPr>
            <a:xfrm>
              <a:off x="182880" y="173699"/>
              <a:ext cx="8778240" cy="651060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8" name="Group 10"/>
            <p:cNvGrpSpPr/>
            <p:nvPr/>
          </p:nvGrpSpPr>
          <p:grpSpPr>
            <a:xfrm>
              <a:off x="256032" y="237744"/>
              <a:ext cx="8622792" cy="6364224"/>
              <a:chOff x="247157" y="247430"/>
              <a:chExt cx="8622792" cy="6364224"/>
            </a:xfrm>
          </p:grpSpPr>
          <p:sp>
            <p:nvSpPr>
              <p:cNvPr id="19" name="Rectangle 18"/>
              <p:cNvSpPr>
                <a:spLocks/>
              </p:cNvSpPr>
              <p:nvPr/>
            </p:nvSpPr>
            <p:spPr>
              <a:xfrm>
                <a:off x="247157" y="247430"/>
                <a:ext cx="8622792" cy="6364224"/>
              </a:xfrm>
              <a:prstGeom prst="rect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20" name="Straight Connector 19"/>
              <p:cNvCxnSpPr/>
              <p:nvPr/>
            </p:nvCxnSpPr>
            <p:spPr>
              <a:xfrm>
                <a:off x="247157" y="6389024"/>
                <a:ext cx="8622792" cy="1588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sp>
            <p:nvSpPr>
              <p:cNvPr id="21" name="Rectangle 20"/>
              <p:cNvSpPr/>
              <p:nvPr/>
            </p:nvSpPr>
            <p:spPr>
              <a:xfrm>
                <a:off x="247157" y="1612392"/>
                <a:ext cx="8622792" cy="64008"/>
              </a:xfrm>
              <a:prstGeom prst="rect">
                <a:avLst/>
              </a:prstGeom>
              <a:solidFill>
                <a:schemeClr val="bg2">
                  <a:lumMod val="40000"/>
                  <a:lumOff val="60000"/>
                </a:schemeClr>
              </a:solidFill>
              <a:ln w="3175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313767-D409-1D49-A130-04B5A65715FB}" type="datetimeFigureOut">
              <a:rPr lang="en-US" smtClean="0"/>
              <a:t>9/15/14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493FA-D1CD-C64F-812C-2C5CCFABDBC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486873" y="411480"/>
            <a:ext cx="8170254" cy="6035040"/>
            <a:chOff x="486873" y="411480"/>
            <a:chExt cx="8170254" cy="6035040"/>
          </a:xfrm>
        </p:grpSpPr>
        <p:sp>
          <p:nvSpPr>
            <p:cNvPr id="12" name="Rectangle 11"/>
            <p:cNvSpPr/>
            <p:nvPr/>
          </p:nvSpPr>
          <p:spPr>
            <a:xfrm>
              <a:off x="486873" y="411480"/>
              <a:ext cx="8170254" cy="603504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6" name="Group 11"/>
            <p:cNvGrpSpPr/>
            <p:nvPr/>
          </p:nvGrpSpPr>
          <p:grpSpPr>
            <a:xfrm>
              <a:off x="562842" y="475488"/>
              <a:ext cx="7982713" cy="5888736"/>
              <a:chOff x="562842" y="475488"/>
              <a:chExt cx="7982713" cy="5888736"/>
            </a:xfrm>
          </p:grpSpPr>
          <p:sp>
            <p:nvSpPr>
              <p:cNvPr id="8" name="Rectangle 7"/>
              <p:cNvSpPr>
                <a:spLocks/>
              </p:cNvSpPr>
              <p:nvPr/>
            </p:nvSpPr>
            <p:spPr>
              <a:xfrm>
                <a:off x="562843" y="475488"/>
                <a:ext cx="7982712" cy="5888736"/>
              </a:xfrm>
              <a:prstGeom prst="rect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9" name="Straight Connector 8"/>
              <p:cNvCxnSpPr/>
              <p:nvPr/>
            </p:nvCxnSpPr>
            <p:spPr>
              <a:xfrm>
                <a:off x="562842" y="6133646"/>
                <a:ext cx="7982712" cy="1472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cxnSp>
            <p:nvCxnSpPr>
              <p:cNvPr id="11" name="Straight Connector 10"/>
              <p:cNvCxnSpPr/>
              <p:nvPr/>
            </p:nvCxnSpPr>
            <p:spPr>
              <a:xfrm>
                <a:off x="562842" y="3427528"/>
                <a:ext cx="7982712" cy="1472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</p:grp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00113" y="3442447"/>
            <a:ext cx="7345362" cy="1532965"/>
          </a:xfrm>
        </p:spPr>
        <p:txBody>
          <a:bodyPr anchor="b" anchorCtr="0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00113" y="5029200"/>
            <a:ext cx="7345362" cy="990600"/>
          </a:xfrm>
        </p:spPr>
        <p:txBody>
          <a:bodyPr>
            <a:normAutofit/>
          </a:bodyPr>
          <a:lstStyle>
            <a:lvl1pPr marL="0" indent="0" algn="ctr">
              <a:spcBef>
                <a:spcPts val="30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69259" y="6122894"/>
            <a:ext cx="2133600" cy="259317"/>
          </a:xfrm>
        </p:spPr>
        <p:txBody>
          <a:bodyPr/>
          <a:lstStyle/>
          <a:p>
            <a:fld id="{16313767-D409-1D49-A130-04B5A65715FB}" type="datetimeFigureOut">
              <a:rPr lang="en-US" smtClean="0"/>
              <a:t>9/15/14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638800" y="6124401"/>
            <a:ext cx="2895600" cy="257810"/>
          </a:xfrm>
        </p:spPr>
        <p:txBody>
          <a:bodyPr/>
          <a:lstStyle/>
          <a:p>
            <a:endParaRPr lang="en-US"/>
          </a:p>
        </p:txBody>
      </p:sp>
      <p:sp>
        <p:nvSpPr>
          <p:cNvPr id="14" name="Picture Placeholder 13"/>
          <p:cNvSpPr>
            <a:spLocks noGrp="1"/>
          </p:cNvSpPr>
          <p:nvPr>
            <p:ph type="pic" sz="quarter" idx="12"/>
          </p:nvPr>
        </p:nvSpPr>
        <p:spPr>
          <a:xfrm>
            <a:off x="636493" y="533400"/>
            <a:ext cx="7836408" cy="2828925"/>
          </a:xfrm>
        </p:spPr>
        <p:txBody>
          <a:bodyPr>
            <a:normAutofit/>
          </a:bodyPr>
          <a:lstStyle>
            <a:lvl1pPr>
              <a:buNone/>
              <a:defRPr sz="2000"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sp>
          <p:nvSpPr>
            <p:cNvPr id="12" name="Rectangle 11"/>
            <p:cNvSpPr/>
            <p:nvPr/>
          </p:nvSpPr>
          <p:spPr>
            <a:xfrm>
              <a:off x="182880" y="173699"/>
              <a:ext cx="8778240" cy="651060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8" name="Group 10"/>
            <p:cNvGrpSpPr/>
            <p:nvPr/>
          </p:nvGrpSpPr>
          <p:grpSpPr>
            <a:xfrm>
              <a:off x="256032" y="237744"/>
              <a:ext cx="8622792" cy="6364224"/>
              <a:chOff x="247157" y="247430"/>
              <a:chExt cx="8622792" cy="6364224"/>
            </a:xfrm>
          </p:grpSpPr>
          <p:sp>
            <p:nvSpPr>
              <p:cNvPr id="27" name="Rectangle 26"/>
              <p:cNvSpPr>
                <a:spLocks/>
              </p:cNvSpPr>
              <p:nvPr/>
            </p:nvSpPr>
            <p:spPr>
              <a:xfrm>
                <a:off x="247157" y="247430"/>
                <a:ext cx="8622792" cy="6364224"/>
              </a:xfrm>
              <a:prstGeom prst="rect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28" name="Straight Connector 27"/>
              <p:cNvCxnSpPr/>
              <p:nvPr/>
            </p:nvCxnSpPr>
            <p:spPr>
              <a:xfrm>
                <a:off x="247157" y="6389024"/>
                <a:ext cx="8622792" cy="1588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00113" y="1371600"/>
            <a:ext cx="7345362" cy="1676400"/>
          </a:xfrm>
        </p:spPr>
        <p:txBody>
          <a:bodyPr anchor="b" anchorCtr="0">
            <a:noAutofit/>
          </a:bodyPr>
          <a:lstStyle>
            <a:lvl1pPr algn="ctr">
              <a:defRPr sz="5400" b="0" i="0" cap="none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0113" y="3134566"/>
            <a:ext cx="7345362" cy="1500187"/>
          </a:xfrm>
        </p:spPr>
        <p:txBody>
          <a:bodyPr anchor="t" anchorCtr="0"/>
          <a:lstStyle>
            <a:lvl1pPr marL="0" indent="0" algn="ctr">
              <a:spcBef>
                <a:spcPts val="30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313767-D409-1D49-A130-04B5A65715FB}" type="datetimeFigureOut">
              <a:rPr lang="en-US" smtClean="0"/>
              <a:t>9/15/14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493FA-D1CD-C64F-812C-2C5CCFABDBC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roup 19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sp>
          <p:nvSpPr>
            <p:cNvPr id="21" name="Rectangle 20"/>
            <p:cNvSpPr/>
            <p:nvPr/>
          </p:nvSpPr>
          <p:spPr>
            <a:xfrm>
              <a:off x="182880" y="173699"/>
              <a:ext cx="8778240" cy="651060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22" name="Group 10"/>
            <p:cNvGrpSpPr/>
            <p:nvPr/>
          </p:nvGrpSpPr>
          <p:grpSpPr>
            <a:xfrm>
              <a:off x="256032" y="237744"/>
              <a:ext cx="8622792" cy="6364224"/>
              <a:chOff x="247157" y="247430"/>
              <a:chExt cx="8622792" cy="6364224"/>
            </a:xfrm>
          </p:grpSpPr>
          <p:sp>
            <p:nvSpPr>
              <p:cNvPr id="23" name="Rectangle 22"/>
              <p:cNvSpPr>
                <a:spLocks/>
              </p:cNvSpPr>
              <p:nvPr/>
            </p:nvSpPr>
            <p:spPr>
              <a:xfrm>
                <a:off x="247157" y="247430"/>
                <a:ext cx="8622792" cy="6364224"/>
              </a:xfrm>
              <a:prstGeom prst="rect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24" name="Straight Connector 23"/>
              <p:cNvCxnSpPr/>
              <p:nvPr/>
            </p:nvCxnSpPr>
            <p:spPr>
              <a:xfrm>
                <a:off x="247157" y="6389024"/>
                <a:ext cx="8622792" cy="1588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sp>
            <p:nvSpPr>
              <p:cNvPr id="25" name="Rectangle 24"/>
              <p:cNvSpPr/>
              <p:nvPr/>
            </p:nvSpPr>
            <p:spPr>
              <a:xfrm>
                <a:off x="247157" y="1612392"/>
                <a:ext cx="8622792" cy="64008"/>
              </a:xfrm>
              <a:prstGeom prst="rect">
                <a:avLst/>
              </a:prstGeom>
              <a:solidFill>
                <a:schemeClr val="bg2">
                  <a:lumMod val="40000"/>
                  <a:lumOff val="60000"/>
                </a:schemeClr>
              </a:solidFill>
              <a:ln w="3175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00111" y="2147888"/>
            <a:ext cx="3566160" cy="392747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199" y="2147888"/>
            <a:ext cx="3566160" cy="392747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313767-D409-1D49-A130-04B5A65715FB}" type="datetimeFigureOut">
              <a:rPr lang="en-US" smtClean="0"/>
              <a:t>9/15/14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493FA-D1CD-C64F-812C-2C5CCFABDBC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grpSp>
          <p:nvGrpSpPr>
            <p:cNvPr id="26" name="Group 25"/>
            <p:cNvGrpSpPr/>
            <p:nvPr/>
          </p:nvGrpSpPr>
          <p:grpSpPr>
            <a:xfrm>
              <a:off x="182880" y="173699"/>
              <a:ext cx="8778240" cy="6510602"/>
              <a:chOff x="182880" y="173699"/>
              <a:chExt cx="8778240" cy="6510602"/>
            </a:xfrm>
          </p:grpSpPr>
          <p:sp>
            <p:nvSpPr>
              <p:cNvPr id="27" name="Rectangle 26"/>
              <p:cNvSpPr/>
              <p:nvPr/>
            </p:nvSpPr>
            <p:spPr>
              <a:xfrm>
                <a:off x="182880" y="173699"/>
                <a:ext cx="8778240" cy="6510602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 w="12700">
                <a:noFill/>
              </a:ln>
              <a:effectLst>
                <a:outerShdw blurRad="63500" sx="101000" sy="101000" algn="ctr" rotWithShape="0">
                  <a:prstClr val="black">
                    <a:alpha val="40000"/>
                  </a:prstClr>
                </a:outerShdw>
              </a:effectLst>
              <a:scene3d>
                <a:camera prst="perspectiveFront" fov="4800000"/>
                <a:lightRig rig="threePt" dir="t"/>
              </a:scene3d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28" name="Group 10"/>
              <p:cNvGrpSpPr/>
              <p:nvPr/>
            </p:nvGrpSpPr>
            <p:grpSpPr>
              <a:xfrm>
                <a:off x="256032" y="237744"/>
                <a:ext cx="8622792" cy="6364224"/>
                <a:chOff x="247157" y="247430"/>
                <a:chExt cx="8622792" cy="6364224"/>
              </a:xfrm>
            </p:grpSpPr>
            <p:sp>
              <p:nvSpPr>
                <p:cNvPr id="29" name="Rectangle 28"/>
                <p:cNvSpPr>
                  <a:spLocks/>
                </p:cNvSpPr>
                <p:nvPr/>
              </p:nvSpPr>
              <p:spPr>
                <a:xfrm>
                  <a:off x="247157" y="247430"/>
                  <a:ext cx="8622792" cy="6364224"/>
                </a:xfrm>
                <a:prstGeom prst="rect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/>
                </a:p>
              </p:txBody>
            </p:sp>
            <p:cxnSp>
              <p:nvCxnSpPr>
                <p:cNvPr id="31" name="Straight Connector 30"/>
                <p:cNvCxnSpPr/>
                <p:nvPr/>
              </p:nvCxnSpPr>
              <p:spPr>
                <a:xfrm>
                  <a:off x="247157" y="6389024"/>
                  <a:ext cx="8622792" cy="1588"/>
                </a:xfrm>
                <a:prstGeom prst="line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cxnSp>
            <p:sp>
              <p:nvSpPr>
                <p:cNvPr id="32" name="Rectangle 31"/>
                <p:cNvSpPr/>
                <p:nvPr/>
              </p:nvSpPr>
              <p:spPr>
                <a:xfrm>
                  <a:off x="247157" y="1612392"/>
                  <a:ext cx="8622792" cy="64008"/>
                </a:xfrm>
                <a:prstGeom prst="rect">
                  <a:avLst/>
                </a:prstGeom>
                <a:solidFill>
                  <a:schemeClr val="bg2">
                    <a:lumMod val="40000"/>
                    <a:lumOff val="60000"/>
                  </a:schemeClr>
                </a:solidFill>
                <a:ln w="3175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/>
                </a:p>
              </p:txBody>
            </p:sp>
          </p:grpSp>
        </p:grpSp>
        <p:cxnSp>
          <p:nvCxnSpPr>
            <p:cNvPr id="23" name="Straight Connector 22"/>
            <p:cNvCxnSpPr/>
            <p:nvPr/>
          </p:nvCxnSpPr>
          <p:spPr>
            <a:xfrm rot="16200000" flipH="1">
              <a:off x="2217480" y="4026438"/>
              <a:ext cx="4711326" cy="2286"/>
            </a:xfrm>
            <a:prstGeom prst="line">
              <a:avLst/>
            </a:prstGeom>
            <a:noFill/>
            <a:ln w="1270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301" y="1708990"/>
            <a:ext cx="3566160" cy="832503"/>
          </a:xfrm>
        </p:spPr>
        <p:txBody>
          <a:bodyPr anchor="ctr" anchorCtr="0">
            <a:noAutofit/>
          </a:bodyPr>
          <a:lstStyle>
            <a:lvl1pPr marL="0" indent="0" algn="ctr">
              <a:spcBef>
                <a:spcPts val="300"/>
              </a:spcBef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2301" y="2590801"/>
            <a:ext cx="3566160" cy="3484562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45539" y="1708990"/>
            <a:ext cx="3566160" cy="832503"/>
          </a:xfrm>
        </p:spPr>
        <p:txBody>
          <a:bodyPr anchor="ctr" anchorCtr="0">
            <a:noAutofit/>
          </a:bodyPr>
          <a:lstStyle>
            <a:lvl1pPr marL="0" indent="0" algn="ctr">
              <a:spcBef>
                <a:spcPts val="300"/>
              </a:spcBef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945539" y="2590801"/>
            <a:ext cx="3566160" cy="3484562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313767-D409-1D49-A130-04B5A65715FB}" type="datetimeFigureOut">
              <a:rPr lang="en-US" smtClean="0"/>
              <a:t>9/15/14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493FA-D1CD-C64F-812C-2C5CCFABDBC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sp>
          <p:nvSpPr>
            <p:cNvPr id="13" name="Rectangle 12"/>
            <p:cNvSpPr/>
            <p:nvPr/>
          </p:nvSpPr>
          <p:spPr>
            <a:xfrm>
              <a:off x="182880" y="173699"/>
              <a:ext cx="8778240" cy="651060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4" name="Group 10"/>
            <p:cNvGrpSpPr/>
            <p:nvPr/>
          </p:nvGrpSpPr>
          <p:grpSpPr>
            <a:xfrm>
              <a:off x="256032" y="237744"/>
              <a:ext cx="8622792" cy="6364224"/>
              <a:chOff x="247157" y="247430"/>
              <a:chExt cx="8622792" cy="6364224"/>
            </a:xfrm>
          </p:grpSpPr>
          <p:sp>
            <p:nvSpPr>
              <p:cNvPr id="15" name="Rectangle 14"/>
              <p:cNvSpPr>
                <a:spLocks/>
              </p:cNvSpPr>
              <p:nvPr/>
            </p:nvSpPr>
            <p:spPr>
              <a:xfrm>
                <a:off x="247157" y="247430"/>
                <a:ext cx="8622792" cy="6364224"/>
              </a:xfrm>
              <a:prstGeom prst="rect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16" name="Straight Connector 15"/>
              <p:cNvCxnSpPr/>
              <p:nvPr/>
            </p:nvCxnSpPr>
            <p:spPr>
              <a:xfrm>
                <a:off x="247157" y="6389024"/>
                <a:ext cx="8622792" cy="1588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sp>
            <p:nvSpPr>
              <p:cNvPr id="17" name="Rectangle 16"/>
              <p:cNvSpPr/>
              <p:nvPr/>
            </p:nvSpPr>
            <p:spPr>
              <a:xfrm>
                <a:off x="247157" y="1612392"/>
                <a:ext cx="8622792" cy="64008"/>
              </a:xfrm>
              <a:prstGeom prst="rect">
                <a:avLst/>
              </a:prstGeom>
              <a:solidFill>
                <a:schemeClr val="bg2">
                  <a:lumMod val="40000"/>
                  <a:lumOff val="60000"/>
                </a:schemeClr>
              </a:solidFill>
              <a:ln w="3175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313767-D409-1D49-A130-04B5A65715FB}" type="datetimeFigureOut">
              <a:rPr lang="en-US" smtClean="0"/>
              <a:t>9/15/14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493FA-D1CD-C64F-812C-2C5CCFABDBC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sp>
          <p:nvSpPr>
            <p:cNvPr id="11" name="Rectangle 10"/>
            <p:cNvSpPr/>
            <p:nvPr/>
          </p:nvSpPr>
          <p:spPr>
            <a:xfrm>
              <a:off x="182880" y="173699"/>
              <a:ext cx="8778240" cy="651060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2" name="Group 10"/>
            <p:cNvGrpSpPr/>
            <p:nvPr/>
          </p:nvGrpSpPr>
          <p:grpSpPr>
            <a:xfrm>
              <a:off x="256032" y="237744"/>
              <a:ext cx="8622792" cy="6364224"/>
              <a:chOff x="247157" y="247430"/>
              <a:chExt cx="8622792" cy="6364224"/>
            </a:xfrm>
          </p:grpSpPr>
          <p:sp>
            <p:nvSpPr>
              <p:cNvPr id="13" name="Rectangle 12"/>
              <p:cNvSpPr>
                <a:spLocks/>
              </p:cNvSpPr>
              <p:nvPr/>
            </p:nvSpPr>
            <p:spPr>
              <a:xfrm>
                <a:off x="247157" y="247430"/>
                <a:ext cx="8622792" cy="6364224"/>
              </a:xfrm>
              <a:prstGeom prst="rect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14" name="Straight Connector 13"/>
              <p:cNvCxnSpPr/>
              <p:nvPr/>
            </p:nvCxnSpPr>
            <p:spPr>
              <a:xfrm>
                <a:off x="247157" y="6389024"/>
                <a:ext cx="8622792" cy="1588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</p:grp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313767-D409-1D49-A130-04B5A65715FB}" type="datetimeFigureOut">
              <a:rPr lang="en-US" smtClean="0"/>
              <a:t>9/15/14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493FA-D1CD-C64F-812C-2C5CCFABDBC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grpSp>
          <p:nvGrpSpPr>
            <p:cNvPr id="16" name="Group 15"/>
            <p:cNvGrpSpPr/>
            <p:nvPr/>
          </p:nvGrpSpPr>
          <p:grpSpPr>
            <a:xfrm>
              <a:off x="182880" y="173699"/>
              <a:ext cx="8778240" cy="6510602"/>
              <a:chOff x="182880" y="173699"/>
              <a:chExt cx="8778240" cy="6510602"/>
            </a:xfrm>
          </p:grpSpPr>
          <p:sp>
            <p:nvSpPr>
              <p:cNvPr id="17" name="Rectangle 16"/>
              <p:cNvSpPr/>
              <p:nvPr/>
            </p:nvSpPr>
            <p:spPr>
              <a:xfrm>
                <a:off x="182880" y="173699"/>
                <a:ext cx="8778240" cy="6510602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 w="12700">
                <a:noFill/>
              </a:ln>
              <a:effectLst>
                <a:outerShdw blurRad="63500" sx="101000" sy="101000" algn="ctr" rotWithShape="0">
                  <a:prstClr val="black">
                    <a:alpha val="40000"/>
                  </a:prstClr>
                </a:outerShdw>
              </a:effectLst>
              <a:scene3d>
                <a:camera prst="perspectiveFront" fov="4800000"/>
                <a:lightRig rig="threePt" dir="t"/>
              </a:scene3d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8" name="Group 10"/>
              <p:cNvGrpSpPr/>
              <p:nvPr/>
            </p:nvGrpSpPr>
            <p:grpSpPr>
              <a:xfrm>
                <a:off x="256032" y="237744"/>
                <a:ext cx="8622792" cy="6364224"/>
                <a:chOff x="247157" y="247430"/>
                <a:chExt cx="8622792" cy="6364224"/>
              </a:xfrm>
            </p:grpSpPr>
            <p:sp>
              <p:nvSpPr>
                <p:cNvPr id="19" name="Rectangle 18"/>
                <p:cNvSpPr>
                  <a:spLocks/>
                </p:cNvSpPr>
                <p:nvPr/>
              </p:nvSpPr>
              <p:spPr>
                <a:xfrm>
                  <a:off x="247157" y="247430"/>
                  <a:ext cx="8622792" cy="6364224"/>
                </a:xfrm>
                <a:prstGeom prst="rect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/>
                </a:p>
              </p:txBody>
            </p:sp>
            <p:cxnSp>
              <p:nvCxnSpPr>
                <p:cNvPr id="20" name="Straight Connector 19"/>
                <p:cNvCxnSpPr/>
                <p:nvPr/>
              </p:nvCxnSpPr>
              <p:spPr>
                <a:xfrm>
                  <a:off x="247157" y="6389024"/>
                  <a:ext cx="8622792" cy="1588"/>
                </a:xfrm>
                <a:prstGeom prst="line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cxnSp>
          </p:grpSp>
        </p:grpSp>
        <p:sp>
          <p:nvSpPr>
            <p:cNvPr id="33" name="Rectangle 32"/>
            <p:cNvSpPr/>
            <p:nvPr/>
          </p:nvSpPr>
          <p:spPr>
            <a:xfrm rot="5400000">
              <a:off x="801086" y="3274090"/>
              <a:ext cx="6135624" cy="64008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3175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225" y="1169892"/>
            <a:ext cx="3008313" cy="9144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28319" y="609600"/>
            <a:ext cx="4114800" cy="5465763"/>
          </a:xfrm>
        </p:spPr>
        <p:txBody>
          <a:bodyPr>
            <a:normAutofit/>
          </a:bodyPr>
          <a:lstStyle>
            <a:lvl1pPr>
              <a:defRPr sz="2400" baseline="0"/>
            </a:lvl1pPr>
            <a:lvl2pPr>
              <a:defRPr sz="2200" baseline="0"/>
            </a:lvl2pPr>
            <a:lvl3pPr>
              <a:defRPr sz="2000" baseline="0"/>
            </a:lvl3pPr>
            <a:lvl4pPr>
              <a:defRPr sz="1800" baseline="0"/>
            </a:lvl4pPr>
            <a:lvl5pPr>
              <a:defRPr sz="1800" baseline="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0225" y="2147888"/>
            <a:ext cx="3008313" cy="3262313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lnSpc>
                <a:spcPct val="120000"/>
              </a:lnSpc>
              <a:spcBef>
                <a:spcPts val="600"/>
              </a:spcBef>
              <a:buNone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l" defTabSz="914400" rtl="0" eaLnBrk="1" latinLnBrk="0" hangingPunct="1">
              <a:lnSpc>
                <a:spcPct val="110000"/>
              </a:lnSpc>
              <a:spcBef>
                <a:spcPts val="2000"/>
              </a:spcBef>
              <a:buClr>
                <a:schemeClr val="bg1">
                  <a:lumMod val="75000"/>
                  <a:lumOff val="25000"/>
                </a:schemeClr>
              </a:buClr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313767-D409-1D49-A130-04B5A65715FB}" type="datetimeFigureOut">
              <a:rPr lang="en-US" smtClean="0"/>
              <a:t>9/15/14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A37A-AFC2-4A01-80A1-FC20F2C0D5B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00113" y="244158"/>
            <a:ext cx="7345362" cy="13398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0112" y="2133601"/>
            <a:ext cx="7345363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43840" y="6371591"/>
            <a:ext cx="2133600" cy="2593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>
                    <a:lumMod val="60000"/>
                    <a:lumOff val="40000"/>
                  </a:schemeClr>
                </a:solidFill>
                <a:latin typeface="Brush Script MT" pitchFamily="66" charset="0"/>
              </a:defRPr>
            </a:lvl1pPr>
          </a:lstStyle>
          <a:p>
            <a:fld id="{16313767-D409-1D49-A130-04B5A65715FB}" type="datetimeFigureOut">
              <a:rPr lang="en-US" smtClean="0"/>
              <a:t>9/15/14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958840" y="6371591"/>
            <a:ext cx="2895600" cy="25781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marL="0" algn="r" defTabSz="914400" rtl="0" eaLnBrk="1" latinLnBrk="0" hangingPunct="1">
              <a:defRPr sz="1200" kern="1200">
                <a:solidFill>
                  <a:schemeClr val="bg2">
                    <a:lumMod val="60000"/>
                    <a:lumOff val="40000"/>
                  </a:schemeClr>
                </a:solidFill>
                <a:latin typeface="Brush Script MT" pitchFamily="66" charset="0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191000" y="6356350"/>
            <a:ext cx="762000" cy="2714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marL="0" algn="ctr" defTabSz="914400" rtl="0" eaLnBrk="1" latinLnBrk="0" hangingPunct="1">
              <a:defRPr sz="1200" kern="1200">
                <a:solidFill>
                  <a:schemeClr val="bg2">
                    <a:lumMod val="60000"/>
                    <a:lumOff val="40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fld id="{36C493FA-D1CD-C64F-812C-2C5CCFABDBCB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3" r:id="rId1"/>
    <p:sldLayoutId id="2147483744" r:id="rId2"/>
    <p:sldLayoutId id="2147483745" r:id="rId3"/>
    <p:sldLayoutId id="2147483746" r:id="rId4"/>
    <p:sldLayoutId id="2147483747" r:id="rId5"/>
    <p:sldLayoutId id="2147483748" r:id="rId6"/>
    <p:sldLayoutId id="2147483749" r:id="rId7"/>
    <p:sldLayoutId id="2147483750" r:id="rId8"/>
    <p:sldLayoutId id="2147483751" r:id="rId9"/>
    <p:sldLayoutId id="2147483752" r:id="rId10"/>
    <p:sldLayoutId id="2147483753" r:id="rId11"/>
    <p:sldLayoutId id="2147483754" r:id="rId12"/>
    <p:sldLayoutId id="2147483755" r:id="rId13"/>
    <p:sldLayoutId id="2147483756" r:id="rId14"/>
  </p:sldLayoutIdLst>
  <p:txStyles>
    <p:titleStyle>
      <a:lvl1pPr algn="ctr" defTabSz="914400" rtl="0" eaLnBrk="1" latinLnBrk="0" hangingPunct="1">
        <a:spcBef>
          <a:spcPct val="0"/>
        </a:spcBef>
        <a:buNone/>
        <a:defRPr sz="4800" kern="120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2000"/>
        </a:spcBef>
        <a:buClr>
          <a:schemeClr val="tx1">
            <a:lumMod val="75000"/>
            <a:lumOff val="25000"/>
          </a:schemeClr>
        </a:buClr>
        <a:buFont typeface="Arial" pitchFamily="34" charset="0"/>
        <a:buChar char="•"/>
        <a:defRPr sz="2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79438" indent="-228600" algn="l" defTabSz="914400" rtl="0" eaLnBrk="1" latinLnBrk="0" hangingPunct="1">
        <a:spcBef>
          <a:spcPts val="600"/>
        </a:spcBef>
        <a:buClr>
          <a:schemeClr val="bg2">
            <a:lumMod val="60000"/>
            <a:lumOff val="40000"/>
          </a:schemeClr>
        </a:buClr>
        <a:buFont typeface="Arial" pitchFamily="34" charset="0"/>
        <a:buChar char="•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08038" indent="-228600" algn="l" defTabSz="914400" rtl="0" eaLnBrk="1" latinLnBrk="0" hangingPunct="1">
        <a:spcBef>
          <a:spcPts val="600"/>
        </a:spcBef>
        <a:buClr>
          <a:schemeClr val="tx1">
            <a:lumMod val="75000"/>
            <a:lumOff val="25000"/>
          </a:schemeClr>
        </a:buClr>
        <a:buFont typeface="Arial" pitchFamily="34" charset="0"/>
        <a:buChar char="•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36638" indent="-228600" algn="l" defTabSz="914400" rtl="0" eaLnBrk="1" latinLnBrk="0" hangingPunct="1">
        <a:spcBef>
          <a:spcPts val="600"/>
        </a:spcBef>
        <a:buClr>
          <a:schemeClr val="bg2">
            <a:lumMod val="60000"/>
            <a:lumOff val="40000"/>
          </a:schemeClr>
        </a:buClr>
        <a:buFont typeface="Arial" pitchFamily="34" charset="0"/>
        <a:buChar char="•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265238" indent="-228600" algn="l" defTabSz="914400" rtl="0" eaLnBrk="1" latinLnBrk="0" hangingPunct="1">
        <a:spcBef>
          <a:spcPts val="600"/>
        </a:spcBef>
        <a:buClr>
          <a:schemeClr val="tx1">
            <a:lumMod val="75000"/>
            <a:lumOff val="25000"/>
          </a:schemeClr>
        </a:buClr>
        <a:buFont typeface="Arial" pitchFamily="34" charset="0"/>
        <a:buChar char="•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485900" indent="-228600" algn="l" defTabSz="914400" rtl="0" eaLnBrk="1" latinLnBrk="0" hangingPunct="1">
        <a:spcBef>
          <a:spcPct val="20000"/>
        </a:spcBef>
        <a:buClr>
          <a:schemeClr val="bg2">
            <a:lumMod val="60000"/>
            <a:lumOff val="40000"/>
          </a:schemeClr>
        </a:buClr>
        <a:buFont typeface="Arial" pitchFamily="34" charset="0"/>
        <a:buChar char="•"/>
        <a:defRPr lang="en-US" sz="1800" kern="1200" dirty="0" smtClean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712913" indent="-228600" algn="l" defTabSz="914400" rtl="0" eaLnBrk="1" latinLnBrk="0" hangingPunct="1">
        <a:spcBef>
          <a:spcPct val="20000"/>
        </a:spcBef>
        <a:buClr>
          <a:schemeClr val="tx1">
            <a:lumMod val="75000"/>
            <a:lumOff val="25000"/>
          </a:schemeClr>
        </a:buClr>
        <a:buFont typeface="Arial" pitchFamily="34" charset="0"/>
        <a:buChar char="•"/>
        <a:defRPr lang="en-US" sz="1800" kern="1200" dirty="0" smtClean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947863" indent="-228600" algn="l" defTabSz="914400" rtl="0" eaLnBrk="1" latinLnBrk="0" hangingPunct="1">
        <a:spcBef>
          <a:spcPct val="20000"/>
        </a:spcBef>
        <a:buClr>
          <a:schemeClr val="bg2">
            <a:lumMod val="60000"/>
            <a:lumOff val="40000"/>
          </a:schemeClr>
        </a:buClr>
        <a:buFont typeface="Arial" pitchFamily="34" charset="0"/>
        <a:buChar char="•"/>
        <a:defRPr lang="en-US" sz="1800" kern="1200" dirty="0" smtClean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174875" indent="-228600" algn="l" defTabSz="914400" rtl="0" eaLnBrk="1" latinLnBrk="0" hangingPunct="1">
        <a:spcBef>
          <a:spcPct val="20000"/>
        </a:spcBef>
        <a:buClr>
          <a:schemeClr val="tx1">
            <a:lumMod val="75000"/>
            <a:lumOff val="25000"/>
          </a:schemeClr>
        </a:buClr>
        <a:buFont typeface="Arial" pitchFamily="34" charset="0"/>
        <a:buChar char="•"/>
        <a:defRPr lang="en-US" sz="1800" kern="1200" dirty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Labels and Dialogs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Rachel Kurtz and Steve Frank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30964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Labels do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Displays unselectable text and images</a:t>
            </a:r>
          </a:p>
          <a:p>
            <a:endParaRPr lang="en-US" dirty="0"/>
          </a:p>
          <a:p>
            <a:r>
              <a:rPr lang="en-US" dirty="0" smtClean="0"/>
              <a:t>If you want an interactive component, use a button instead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71760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Labels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en-US" dirty="0" err="1"/>
              <a:t>ImageIcon</a:t>
            </a:r>
            <a:r>
              <a:rPr lang="en-US" dirty="0"/>
              <a:t> icon </a:t>
            </a:r>
            <a:r>
              <a:rPr lang="en-US" dirty="0" smtClean="0"/>
              <a:t>= new </a:t>
            </a:r>
            <a:r>
              <a:rPr lang="en-US" dirty="0" err="1" smtClean="0"/>
              <a:t>ImageIcon</a:t>
            </a:r>
            <a:r>
              <a:rPr lang="en-US" dirty="0" smtClean="0"/>
              <a:t>(“</a:t>
            </a:r>
            <a:r>
              <a:rPr lang="en-US" dirty="0" err="1" smtClean="0"/>
              <a:t>computer.png</a:t>
            </a:r>
            <a:r>
              <a:rPr lang="en-US" dirty="0" smtClean="0"/>
              <a:t>”;</a:t>
            </a:r>
          </a:p>
          <a:p>
            <a:pPr marL="0" indent="0">
              <a:buNone/>
            </a:pPr>
            <a:r>
              <a:rPr lang="en-US" dirty="0" smtClean="0"/>
              <a:t>//Create the first label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label1 = new </a:t>
            </a:r>
            <a:r>
              <a:rPr lang="en-US" dirty="0" err="1"/>
              <a:t>JLabel</a:t>
            </a:r>
            <a:r>
              <a:rPr lang="en-US" dirty="0"/>
              <a:t>("Image and </a:t>
            </a:r>
            <a:r>
              <a:rPr lang="en-US" dirty="0" smtClean="0"/>
              <a:t>Text”, icon, </a:t>
            </a:r>
            <a:r>
              <a:rPr lang="en-US" dirty="0" err="1" smtClean="0"/>
              <a:t>JLabel.CENTER</a:t>
            </a:r>
            <a:r>
              <a:rPr lang="en-US" dirty="0"/>
              <a:t>)</a:t>
            </a:r>
            <a:r>
              <a:rPr lang="en-US" dirty="0" smtClean="0"/>
              <a:t>;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//Set the position of the text, relative to the icon:</a:t>
            </a:r>
          </a:p>
          <a:p>
            <a:pPr marL="0" indent="0">
              <a:buNone/>
            </a:pPr>
            <a:r>
              <a:rPr lang="en-US" dirty="0"/>
              <a:t>label1.setVerticalTextPosition(</a:t>
            </a:r>
            <a:r>
              <a:rPr lang="en-US" dirty="0" err="1"/>
              <a:t>JLabel.BOTTOM</a:t>
            </a:r>
            <a:r>
              <a:rPr lang="en-US" dirty="0"/>
              <a:t>);</a:t>
            </a:r>
          </a:p>
          <a:p>
            <a:pPr marL="0" indent="0">
              <a:buNone/>
            </a:pPr>
            <a:r>
              <a:rPr lang="en-US" dirty="0"/>
              <a:t>label1.setHorizontalTextPosition(</a:t>
            </a:r>
            <a:r>
              <a:rPr lang="en-US" dirty="0" err="1"/>
              <a:t>JLabel.CENTER</a:t>
            </a:r>
            <a:r>
              <a:rPr lang="en-US" dirty="0"/>
              <a:t>);</a:t>
            </a:r>
          </a:p>
          <a:p>
            <a:pPr marL="0" indent="0">
              <a:buNone/>
            </a:pPr>
            <a:r>
              <a:rPr lang="en-US" dirty="0" smtClean="0"/>
              <a:t>//Create the others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label2 = new </a:t>
            </a:r>
            <a:r>
              <a:rPr lang="en-US" dirty="0" err="1"/>
              <a:t>JLabel</a:t>
            </a:r>
            <a:r>
              <a:rPr lang="en-US" dirty="0"/>
              <a:t>("Text-Only Label");</a:t>
            </a:r>
          </a:p>
          <a:p>
            <a:pPr marL="0" indent="0">
              <a:buNone/>
            </a:pPr>
            <a:r>
              <a:rPr lang="en-US" dirty="0"/>
              <a:t>label3 = new </a:t>
            </a:r>
            <a:r>
              <a:rPr lang="en-US" dirty="0" err="1"/>
              <a:t>JLabel</a:t>
            </a:r>
            <a:r>
              <a:rPr lang="en-US" dirty="0"/>
              <a:t>(icon);</a:t>
            </a:r>
          </a:p>
        </p:txBody>
      </p:sp>
    </p:spTree>
    <p:extLst>
      <p:ext uri="{BB962C8B-B14F-4D97-AF65-F5344CB8AC3E}">
        <p14:creationId xmlns:p14="http://schemas.microsoft.com/office/powerpoint/2010/main" val="39475473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Reasons to use Labels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Display a string or image</a:t>
            </a:r>
          </a:p>
          <a:p>
            <a:r>
              <a:rPr lang="en-US" dirty="0" smtClean="0"/>
              <a:t>Simplifies forms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92975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Dialogs do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Allow you to navigate a menu</a:t>
            </a:r>
          </a:p>
          <a:p>
            <a:r>
              <a:rPr lang="en-US" dirty="0" smtClean="0"/>
              <a:t>Gives visual options</a:t>
            </a:r>
          </a:p>
          <a:p>
            <a:r>
              <a:rPr lang="en-US" dirty="0" smtClean="0"/>
              <a:t>Has different options for usage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44286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Dialogs</a:t>
            </a:r>
            <a:endParaRPr lang="en-US" dirty="0"/>
          </a:p>
        </p:txBody>
      </p:sp>
      <p:pic>
        <p:nvPicPr>
          <p:cNvPr id="6" name="Content Placeholder 5" descr="InformationalDialogMetal.pn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8794" b="-8794"/>
          <a:stretch>
            <a:fillRect/>
          </a:stretch>
        </p:blipFill>
        <p:spPr>
          <a:xfrm>
            <a:off x="2712235" y="1698620"/>
            <a:ext cx="3354043" cy="1795395"/>
          </a:xfrm>
        </p:spPr>
      </p:pic>
      <p:sp>
        <p:nvSpPr>
          <p:cNvPr id="7" name="TextBox 6"/>
          <p:cNvSpPr txBox="1"/>
          <p:nvPr/>
        </p:nvSpPr>
        <p:spPr>
          <a:xfrm>
            <a:off x="423296" y="3841579"/>
            <a:ext cx="80896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JOptionPane.showMessageDialog</a:t>
            </a:r>
            <a:r>
              <a:rPr lang="en-US" dirty="0"/>
              <a:t>(frame, "Eggs are not supposed to be green.");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23296" y="4245009"/>
            <a:ext cx="808967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By using </a:t>
            </a:r>
            <a:r>
              <a:rPr lang="en-US" dirty="0" err="1" smtClean="0"/>
              <a:t>JOptionPane</a:t>
            </a:r>
            <a:r>
              <a:rPr lang="en-US" dirty="0" smtClean="0"/>
              <a:t>, you can quickly create several different kinds of dialogs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802077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Various Simple Dialogs</a:t>
            </a:r>
            <a:endParaRPr lang="en-US" dirty="0"/>
          </a:p>
        </p:txBody>
      </p:sp>
      <p:pic>
        <p:nvPicPr>
          <p:cNvPr id="4" name="Content Placeholder 3" descr="Screen Shot 2014-09-15 at 11.52.55 AM.pn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15753" b="-15753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249532829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Reasons to use a Dialog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To carry temporary notices</a:t>
            </a:r>
          </a:p>
          <a:p>
            <a:pPr lvl="1"/>
            <a:r>
              <a:rPr lang="en-US" dirty="0" smtClean="0"/>
              <a:t>Error messages or warnings to users</a:t>
            </a:r>
          </a:p>
          <a:p>
            <a:r>
              <a:rPr lang="en-US" dirty="0" smtClean="0"/>
              <a:t>Has many different styles to fit your needs</a:t>
            </a:r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8624174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jpeg"/><Relationship Id="rId3" Type="http://schemas.openxmlformats.org/officeDocument/2006/relationships/image" Target="../media/image3.jpeg"/></Relationships>
</file>

<file path=ppt/theme/theme1.xml><?xml version="1.0" encoding="utf-8"?>
<a:theme xmlns:a="http://schemas.openxmlformats.org/drawingml/2006/main" name="Capital">
  <a:themeElements>
    <a:clrScheme name="Capital">
      <a:dk1>
        <a:srgbClr val="000000"/>
      </a:dk1>
      <a:lt1>
        <a:srgbClr val="FFFFFF"/>
      </a:lt1>
      <a:dk2>
        <a:srgbClr val="6F6D5D"/>
      </a:dk2>
      <a:lt2>
        <a:srgbClr val="7C8F97"/>
      </a:lt2>
      <a:accent1>
        <a:srgbClr val="4B5A60"/>
      </a:accent1>
      <a:accent2>
        <a:srgbClr val="9C5238"/>
      </a:accent2>
      <a:accent3>
        <a:srgbClr val="504539"/>
      </a:accent3>
      <a:accent4>
        <a:srgbClr val="C1AD79"/>
      </a:accent4>
      <a:accent5>
        <a:srgbClr val="667559"/>
      </a:accent5>
      <a:accent6>
        <a:srgbClr val="BAD6AD"/>
      </a:accent6>
      <a:hlink>
        <a:srgbClr val="524A82"/>
      </a:hlink>
      <a:folHlink>
        <a:srgbClr val="8F9954"/>
      </a:folHlink>
    </a:clrScheme>
    <a:fontScheme name="Capital">
      <a:majorFont>
        <a:latin typeface="Calisto MT"/>
        <a:ea typeface=""/>
        <a:cs typeface=""/>
        <a:font script="Jpan" typeface="ＭＳ 明朝"/>
        <a:font script="Hans" typeface="宋体"/>
        <a:font script="Hant" typeface="新細明體"/>
      </a:majorFont>
      <a:minorFont>
        <a:latin typeface="Calisto MT"/>
        <a:ea typeface=""/>
        <a:cs typeface=""/>
        <a:font script="Jpan" typeface="ＭＳ 明朝"/>
        <a:font script="Hans" typeface="宋体"/>
        <a:font script="Hant" typeface="新細明體"/>
      </a:minorFont>
    </a:fontScheme>
    <a:fmtScheme name="Capital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satMod val="150000"/>
                <a:lumMod val="50000"/>
              </a:schemeClr>
              <a:schemeClr val="phClr">
                <a:satMod val="300000"/>
                <a:lumMod val="125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satMod val="135000"/>
                <a:lumMod val="80000"/>
              </a:schemeClr>
              <a:schemeClr val="phClr">
                <a:satMod val="250000"/>
                <a:lumMod val="150000"/>
              </a:schemeClr>
            </a:duotone>
          </a:blip>
          <a:stretch/>
        </a:blip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31750" cap="flat" cmpd="sng" algn="ctr">
          <a:solidFill>
            <a:schemeClr val="phClr">
              <a:shade val="90000"/>
            </a:schemeClr>
          </a:solidFill>
          <a:prstDash val="solid"/>
        </a:ln>
        <a:ln w="44450" cap="flat" cmpd="sng" algn="ctr">
          <a:solidFill>
            <a:schemeClr val="phClr">
              <a:shade val="85000"/>
            </a:schemeClr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63500" sx="101000" sy="101000" algn="ctr" rotWithShape="0">
              <a:srgbClr val="000000">
                <a:alpha val="40000"/>
              </a:srgbClr>
            </a:outerShdw>
          </a:effectLst>
          <a:scene3d>
            <a:camera prst="perspectiveFront" fov="3000000"/>
            <a:lightRig rig="threePt" dir="tl"/>
          </a:scene3d>
          <a:sp3d>
            <a:bevelT w="0" h="0"/>
          </a:sp3d>
        </a:effectStyle>
        <a:effectStyle>
          <a:effectLst>
            <a:innerShdw blurRad="190500">
              <a:srgbClr val="000000">
                <a:alpha val="50000"/>
              </a:srgbClr>
            </a:innerShdw>
          </a:effectLst>
          <a:scene3d>
            <a:camera prst="perspectiveFront" fov="4800000"/>
            <a:lightRig rig="twoPt" dir="t">
              <a:rot lat="0" lon="0" rev="4800000"/>
            </a:lightRig>
          </a:scene3d>
          <a:sp3d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blipFill rotWithShape="1">
          <a:blip xmlns:r="http://schemas.openxmlformats.org/officeDocument/2006/relationships" r:embed="rId3">
            <a:duotone>
              <a:schemeClr val="phClr">
                <a:satMod val="150000"/>
                <a:lumMod val="50000"/>
              </a:schemeClr>
              <a:schemeClr val="phClr">
                <a:satMod val="400000"/>
                <a:lumMod val="160000"/>
              </a:schemeClr>
            </a:duotone>
          </a:blip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Capital.thmx</Template>
  <TotalTime>227</TotalTime>
  <Words>198</Words>
  <Application>Microsoft Macintosh PowerPoint</Application>
  <PresentationFormat>On-screen Show (4:3)</PresentationFormat>
  <Paragraphs>31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Capital</vt:lpstr>
      <vt:lpstr>Labels and Dialogs</vt:lpstr>
      <vt:lpstr>What Labels do</vt:lpstr>
      <vt:lpstr>Labels</vt:lpstr>
      <vt:lpstr>Reasons to use Labels</vt:lpstr>
      <vt:lpstr>What Dialogs do</vt:lpstr>
      <vt:lpstr>Dialogs</vt:lpstr>
      <vt:lpstr>Various Simple Dialogs</vt:lpstr>
      <vt:lpstr>Reasons to use a Dialog</vt:lpstr>
    </vt:vector>
  </TitlesOfParts>
  <Company>Washington College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Labels and Menus</dc:title>
  <dc:creator>Rachel Kurtz</dc:creator>
  <cp:lastModifiedBy>Rachel Kurtz</cp:lastModifiedBy>
  <cp:revision>8</cp:revision>
  <dcterms:created xsi:type="dcterms:W3CDTF">2014-09-12T15:35:56Z</dcterms:created>
  <dcterms:modified xsi:type="dcterms:W3CDTF">2014-09-15T16:08:48Z</dcterms:modified>
</cp:coreProperties>
</file>