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50" r:id="rId1"/>
  </p:sldMasterIdLst>
  <p:notesMasterIdLst>
    <p:notesMasterId r:id="rId11"/>
  </p:notesMasterIdLst>
  <p:sldIdLst>
    <p:sldId id="266" r:id="rId2"/>
    <p:sldId id="260" r:id="rId3"/>
    <p:sldId id="265" r:id="rId4"/>
    <p:sldId id="256" r:id="rId5"/>
    <p:sldId id="261" r:id="rId6"/>
    <p:sldId id="264" r:id="rId7"/>
    <p:sldId id="259" r:id="rId8"/>
    <p:sldId id="263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20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78C324-B57B-874B-B6C7-C0E4AAF38F9C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472AA3-5186-E445-85EC-38BB4B67E1EF}">
      <dgm:prSet phldrT="[Text]"/>
      <dgm:spPr/>
      <dgm:t>
        <a:bodyPr/>
        <a:lstStyle/>
        <a:p>
          <a:r>
            <a:rPr lang="en-US" dirty="0" err="1" smtClean="0"/>
            <a:t>int</a:t>
          </a:r>
          <a:endParaRPr lang="en-US" dirty="0"/>
        </a:p>
      </dgm:t>
    </dgm:pt>
    <dgm:pt modelId="{BB1E26EE-9427-114B-B184-2DDD3F934659}" type="parTrans" cxnId="{6203674C-E326-2B48-AD0E-A52C792001C5}">
      <dgm:prSet/>
      <dgm:spPr/>
      <dgm:t>
        <a:bodyPr/>
        <a:lstStyle/>
        <a:p>
          <a:endParaRPr lang="en-US"/>
        </a:p>
      </dgm:t>
    </dgm:pt>
    <dgm:pt modelId="{F10ECACC-D763-AF44-BAE5-7318C63F9760}" type="sibTrans" cxnId="{6203674C-E326-2B48-AD0E-A52C792001C5}">
      <dgm:prSet/>
      <dgm:spPr/>
      <dgm:t>
        <a:bodyPr/>
        <a:lstStyle/>
        <a:p>
          <a:endParaRPr lang="en-US"/>
        </a:p>
      </dgm:t>
    </dgm:pt>
    <dgm:pt modelId="{105DB9BF-D5B7-3943-A6D8-628ACA94E44E}">
      <dgm:prSet phldrT="[Text]"/>
      <dgm:spPr/>
      <dgm:t>
        <a:bodyPr/>
        <a:lstStyle/>
        <a:p>
          <a:r>
            <a:rPr lang="en-US" dirty="0" err="1" smtClean="0"/>
            <a:t>int</a:t>
          </a:r>
          <a:endParaRPr lang="en-US" dirty="0"/>
        </a:p>
      </dgm:t>
    </dgm:pt>
    <dgm:pt modelId="{7AB55912-5319-084C-87B7-A8E627F5CA2E}" type="parTrans" cxnId="{1497B73F-4F7C-B04C-82EA-5A4B7D3E1A41}">
      <dgm:prSet/>
      <dgm:spPr/>
      <dgm:t>
        <a:bodyPr/>
        <a:lstStyle/>
        <a:p>
          <a:endParaRPr lang="en-US"/>
        </a:p>
      </dgm:t>
    </dgm:pt>
    <dgm:pt modelId="{EB9FAA90-DAA3-8C4D-A507-E00DD8FCC9B5}" type="sibTrans" cxnId="{1497B73F-4F7C-B04C-82EA-5A4B7D3E1A41}">
      <dgm:prSet/>
      <dgm:spPr/>
      <dgm:t>
        <a:bodyPr/>
        <a:lstStyle/>
        <a:p>
          <a:endParaRPr lang="en-US"/>
        </a:p>
      </dgm:t>
    </dgm:pt>
    <dgm:pt modelId="{C809DA5F-BA75-B748-A99E-64662B15067E}">
      <dgm:prSet phldrT="[Text]"/>
      <dgm:spPr/>
      <dgm:t>
        <a:bodyPr/>
        <a:lstStyle/>
        <a:p>
          <a:r>
            <a:rPr lang="en-US" dirty="0" err="1" smtClean="0"/>
            <a:t>int</a:t>
          </a:r>
          <a:endParaRPr lang="en-US" dirty="0"/>
        </a:p>
      </dgm:t>
    </dgm:pt>
    <dgm:pt modelId="{2949A070-FF50-2043-95D5-AEF3614C1BD2}" type="parTrans" cxnId="{417B4439-80E2-4A40-848F-77DD314D7F88}">
      <dgm:prSet/>
      <dgm:spPr/>
      <dgm:t>
        <a:bodyPr/>
        <a:lstStyle/>
        <a:p>
          <a:endParaRPr lang="en-US"/>
        </a:p>
      </dgm:t>
    </dgm:pt>
    <dgm:pt modelId="{B7D54306-6309-AD43-9558-F24E58960137}" type="sibTrans" cxnId="{417B4439-80E2-4A40-848F-77DD314D7F88}">
      <dgm:prSet/>
      <dgm:spPr/>
      <dgm:t>
        <a:bodyPr/>
        <a:lstStyle/>
        <a:p>
          <a:endParaRPr lang="en-US"/>
        </a:p>
      </dgm:t>
    </dgm:pt>
    <dgm:pt modelId="{AD40F7E1-2E67-424D-80FF-0A21A463F622}">
      <dgm:prSet phldrT="[Text]"/>
      <dgm:spPr/>
      <dgm:t>
        <a:bodyPr/>
        <a:lstStyle/>
        <a:p>
          <a:r>
            <a:rPr lang="en-US" dirty="0" err="1" smtClean="0"/>
            <a:t>int</a:t>
          </a:r>
          <a:endParaRPr lang="en-US" dirty="0"/>
        </a:p>
      </dgm:t>
    </dgm:pt>
    <dgm:pt modelId="{36FFFB9E-4835-714E-B456-0A8CE8F558F1}" type="parTrans" cxnId="{AF3DC818-A1E6-034D-BBD5-6D15B486DE7E}">
      <dgm:prSet/>
      <dgm:spPr/>
      <dgm:t>
        <a:bodyPr/>
        <a:lstStyle/>
        <a:p>
          <a:endParaRPr lang="en-US"/>
        </a:p>
      </dgm:t>
    </dgm:pt>
    <dgm:pt modelId="{A6C11C21-ECA3-1E40-863B-C153F0C9A6E7}" type="sibTrans" cxnId="{AF3DC818-A1E6-034D-BBD5-6D15B486DE7E}">
      <dgm:prSet/>
      <dgm:spPr/>
      <dgm:t>
        <a:bodyPr/>
        <a:lstStyle/>
        <a:p>
          <a:endParaRPr lang="en-US"/>
        </a:p>
      </dgm:t>
    </dgm:pt>
    <dgm:pt modelId="{BF65B41C-FC50-174C-BA9C-D844519B78D6}">
      <dgm:prSet phldrT="[Text]"/>
      <dgm:spPr/>
      <dgm:t>
        <a:bodyPr/>
        <a:lstStyle/>
        <a:p>
          <a:r>
            <a:rPr lang="en-US" dirty="0" err="1" smtClean="0"/>
            <a:t>int</a:t>
          </a:r>
          <a:endParaRPr lang="en-US" dirty="0"/>
        </a:p>
      </dgm:t>
    </dgm:pt>
    <dgm:pt modelId="{106A2033-3126-F343-AD92-E2C497B8E01D}" type="parTrans" cxnId="{FB79E829-05AC-6043-937E-7C33D1BA59FD}">
      <dgm:prSet/>
      <dgm:spPr/>
      <dgm:t>
        <a:bodyPr/>
        <a:lstStyle/>
        <a:p>
          <a:endParaRPr lang="en-US"/>
        </a:p>
      </dgm:t>
    </dgm:pt>
    <dgm:pt modelId="{E01BEC2F-264C-0544-8420-77CE077D1D64}" type="sibTrans" cxnId="{FB79E829-05AC-6043-937E-7C33D1BA59FD}">
      <dgm:prSet/>
      <dgm:spPr/>
      <dgm:t>
        <a:bodyPr/>
        <a:lstStyle/>
        <a:p>
          <a:endParaRPr lang="en-US"/>
        </a:p>
      </dgm:t>
    </dgm:pt>
    <dgm:pt modelId="{E805465B-F4E2-2944-B661-A5D841282AC4}" type="pres">
      <dgm:prSet presAssocID="{A878C324-B57B-874B-B6C7-C0E4AAF38F9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D460D9-85A0-B448-B185-CD444D0D43B7}" type="pres">
      <dgm:prSet presAssocID="{6A472AA3-5186-E445-85EC-38BB4B67E1EF}" presName="node" presStyleLbl="node1" presStyleIdx="0" presStyleCnt="5" custScaleX="28430" custScaleY="85938" custLinFactNeighborX="-49" custLinFactNeighborY="-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E2C338-60BD-C64D-8EF4-ACB3576CE145}" type="pres">
      <dgm:prSet presAssocID="{F10ECACC-D763-AF44-BAE5-7318C63F9760}" presName="sibTrans" presStyleCnt="0"/>
      <dgm:spPr/>
    </dgm:pt>
    <dgm:pt modelId="{FCAF247B-FD68-7541-ABDA-B510218635B0}" type="pres">
      <dgm:prSet presAssocID="{105DB9BF-D5B7-3943-A6D8-628ACA94E44E}" presName="node" presStyleLbl="node1" presStyleIdx="1" presStyleCnt="5" custScaleX="28443" custScaleY="85613" custLinFactNeighborY="-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7C35EF-4CD1-8E43-8D28-97526A189D3F}" type="pres">
      <dgm:prSet presAssocID="{EB9FAA90-DAA3-8C4D-A507-E00DD8FCC9B5}" presName="sibTrans" presStyleCnt="0"/>
      <dgm:spPr/>
    </dgm:pt>
    <dgm:pt modelId="{15BB0A0A-2DA3-E943-8AFB-8279A3727170}" type="pres">
      <dgm:prSet presAssocID="{C809DA5F-BA75-B748-A99E-64662B15067E}" presName="node" presStyleLbl="node1" presStyleIdx="2" presStyleCnt="5" custScaleX="28288" custScaleY="85613" custLinFactNeighborY="-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AC4FE0-8837-EA4E-A762-51CDE1418740}" type="pres">
      <dgm:prSet presAssocID="{B7D54306-6309-AD43-9558-F24E58960137}" presName="sibTrans" presStyleCnt="0"/>
      <dgm:spPr/>
    </dgm:pt>
    <dgm:pt modelId="{7AEBBEB9-9FF9-134F-B34D-11417A4FEFA4}" type="pres">
      <dgm:prSet presAssocID="{AD40F7E1-2E67-424D-80FF-0A21A463F622}" presName="node" presStyleLbl="node1" presStyleIdx="3" presStyleCnt="5" custScaleX="27537" custScaleY="85146" custLinFactNeighborY="-12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FCF7D1-89B7-A048-A650-FE31CE4B403A}" type="pres">
      <dgm:prSet presAssocID="{A6C11C21-ECA3-1E40-863B-C153F0C9A6E7}" presName="sibTrans" presStyleCnt="0"/>
      <dgm:spPr/>
    </dgm:pt>
    <dgm:pt modelId="{301C7119-95B5-0E4B-B9B0-517E030C74F4}" type="pres">
      <dgm:prSet presAssocID="{BF65B41C-FC50-174C-BA9C-D844519B78D6}" presName="node" presStyleLbl="node1" presStyleIdx="4" presStyleCnt="5" custScaleX="28443" custScaleY="85770" custLinFactNeighborX="-3071" custLinFactNeighborY="-9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03674C-E326-2B48-AD0E-A52C792001C5}" srcId="{A878C324-B57B-874B-B6C7-C0E4AAF38F9C}" destId="{6A472AA3-5186-E445-85EC-38BB4B67E1EF}" srcOrd="0" destOrd="0" parTransId="{BB1E26EE-9427-114B-B184-2DDD3F934659}" sibTransId="{F10ECACC-D763-AF44-BAE5-7318C63F9760}"/>
    <dgm:cxn modelId="{417B4439-80E2-4A40-848F-77DD314D7F88}" srcId="{A878C324-B57B-874B-B6C7-C0E4AAF38F9C}" destId="{C809DA5F-BA75-B748-A99E-64662B15067E}" srcOrd="2" destOrd="0" parTransId="{2949A070-FF50-2043-95D5-AEF3614C1BD2}" sibTransId="{B7D54306-6309-AD43-9558-F24E58960137}"/>
    <dgm:cxn modelId="{5E2195DC-CED1-9944-9A20-2CBD6CC841B7}" type="presOf" srcId="{6A472AA3-5186-E445-85EC-38BB4B67E1EF}" destId="{CAD460D9-85A0-B448-B185-CD444D0D43B7}" srcOrd="0" destOrd="0" presId="urn:microsoft.com/office/officeart/2005/8/layout/default"/>
    <dgm:cxn modelId="{1E2C3C56-F8E2-A343-AAA0-AFB5FBB21E6A}" type="presOf" srcId="{105DB9BF-D5B7-3943-A6D8-628ACA94E44E}" destId="{FCAF247B-FD68-7541-ABDA-B510218635B0}" srcOrd="0" destOrd="0" presId="urn:microsoft.com/office/officeart/2005/8/layout/default"/>
    <dgm:cxn modelId="{B2855BA5-5ECD-BA4D-9829-2B16119DE33F}" type="presOf" srcId="{AD40F7E1-2E67-424D-80FF-0A21A463F622}" destId="{7AEBBEB9-9FF9-134F-B34D-11417A4FEFA4}" srcOrd="0" destOrd="0" presId="urn:microsoft.com/office/officeart/2005/8/layout/default"/>
    <dgm:cxn modelId="{CDC846FE-DD52-5940-9FE4-9BF21A035BA7}" type="presOf" srcId="{BF65B41C-FC50-174C-BA9C-D844519B78D6}" destId="{301C7119-95B5-0E4B-B9B0-517E030C74F4}" srcOrd="0" destOrd="0" presId="urn:microsoft.com/office/officeart/2005/8/layout/default"/>
    <dgm:cxn modelId="{1497B73F-4F7C-B04C-82EA-5A4B7D3E1A41}" srcId="{A878C324-B57B-874B-B6C7-C0E4AAF38F9C}" destId="{105DB9BF-D5B7-3943-A6D8-628ACA94E44E}" srcOrd="1" destOrd="0" parTransId="{7AB55912-5319-084C-87B7-A8E627F5CA2E}" sibTransId="{EB9FAA90-DAA3-8C4D-A507-E00DD8FCC9B5}"/>
    <dgm:cxn modelId="{AF3DC818-A1E6-034D-BBD5-6D15B486DE7E}" srcId="{A878C324-B57B-874B-B6C7-C0E4AAF38F9C}" destId="{AD40F7E1-2E67-424D-80FF-0A21A463F622}" srcOrd="3" destOrd="0" parTransId="{36FFFB9E-4835-714E-B456-0A8CE8F558F1}" sibTransId="{A6C11C21-ECA3-1E40-863B-C153F0C9A6E7}"/>
    <dgm:cxn modelId="{CCDE7FF6-28C2-EC4D-BC87-2402E9C27F1F}" type="presOf" srcId="{A878C324-B57B-874B-B6C7-C0E4AAF38F9C}" destId="{E805465B-F4E2-2944-B661-A5D841282AC4}" srcOrd="0" destOrd="0" presId="urn:microsoft.com/office/officeart/2005/8/layout/default"/>
    <dgm:cxn modelId="{7E31E388-A4BA-E440-A8A0-E0FF7438158A}" type="presOf" srcId="{C809DA5F-BA75-B748-A99E-64662B15067E}" destId="{15BB0A0A-2DA3-E943-8AFB-8279A3727170}" srcOrd="0" destOrd="0" presId="urn:microsoft.com/office/officeart/2005/8/layout/default"/>
    <dgm:cxn modelId="{FB79E829-05AC-6043-937E-7C33D1BA59FD}" srcId="{A878C324-B57B-874B-B6C7-C0E4AAF38F9C}" destId="{BF65B41C-FC50-174C-BA9C-D844519B78D6}" srcOrd="4" destOrd="0" parTransId="{106A2033-3126-F343-AD92-E2C497B8E01D}" sibTransId="{E01BEC2F-264C-0544-8420-77CE077D1D64}"/>
    <dgm:cxn modelId="{AC62855B-FABA-B04E-AAD3-96B909E61506}" type="presParOf" srcId="{E805465B-F4E2-2944-B661-A5D841282AC4}" destId="{CAD460D9-85A0-B448-B185-CD444D0D43B7}" srcOrd="0" destOrd="0" presId="urn:microsoft.com/office/officeart/2005/8/layout/default"/>
    <dgm:cxn modelId="{072137AF-0687-034C-A7C4-980C59752408}" type="presParOf" srcId="{E805465B-F4E2-2944-B661-A5D841282AC4}" destId="{2EE2C338-60BD-C64D-8EF4-ACB3576CE145}" srcOrd="1" destOrd="0" presId="urn:microsoft.com/office/officeart/2005/8/layout/default"/>
    <dgm:cxn modelId="{256EC323-80E4-0443-B369-52F0386314E4}" type="presParOf" srcId="{E805465B-F4E2-2944-B661-A5D841282AC4}" destId="{FCAF247B-FD68-7541-ABDA-B510218635B0}" srcOrd="2" destOrd="0" presId="urn:microsoft.com/office/officeart/2005/8/layout/default"/>
    <dgm:cxn modelId="{4F0E9AE1-79B6-614E-9224-A2EE86B9BC23}" type="presParOf" srcId="{E805465B-F4E2-2944-B661-A5D841282AC4}" destId="{867C35EF-4CD1-8E43-8D28-97526A189D3F}" srcOrd="3" destOrd="0" presId="urn:microsoft.com/office/officeart/2005/8/layout/default"/>
    <dgm:cxn modelId="{14E1EE9C-29DC-AB40-B78D-84F04FC2C190}" type="presParOf" srcId="{E805465B-F4E2-2944-B661-A5D841282AC4}" destId="{15BB0A0A-2DA3-E943-8AFB-8279A3727170}" srcOrd="4" destOrd="0" presId="urn:microsoft.com/office/officeart/2005/8/layout/default"/>
    <dgm:cxn modelId="{A2BF2D64-0335-A149-97E4-EF86C7FC17F1}" type="presParOf" srcId="{E805465B-F4E2-2944-B661-A5D841282AC4}" destId="{74AC4FE0-8837-EA4E-A762-51CDE1418740}" srcOrd="5" destOrd="0" presId="urn:microsoft.com/office/officeart/2005/8/layout/default"/>
    <dgm:cxn modelId="{5CA69716-83AF-6E4C-85E0-1A07AF06D4FA}" type="presParOf" srcId="{E805465B-F4E2-2944-B661-A5D841282AC4}" destId="{7AEBBEB9-9FF9-134F-B34D-11417A4FEFA4}" srcOrd="6" destOrd="0" presId="urn:microsoft.com/office/officeart/2005/8/layout/default"/>
    <dgm:cxn modelId="{96B1C034-ED98-7C46-93C1-2C7675A1CCC0}" type="presParOf" srcId="{E805465B-F4E2-2944-B661-A5D841282AC4}" destId="{91FCF7D1-89B7-A048-A650-FE31CE4B403A}" srcOrd="7" destOrd="0" presId="urn:microsoft.com/office/officeart/2005/8/layout/default"/>
    <dgm:cxn modelId="{7C65CC97-8E86-7D43-96E7-0C0650F6C36E}" type="presParOf" srcId="{E805465B-F4E2-2944-B661-A5D841282AC4}" destId="{301C7119-95B5-0E4B-B9B0-517E030C74F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78C324-B57B-874B-B6C7-C0E4AAF38F9C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472AA3-5186-E445-85EC-38BB4B67E1EF}">
      <dgm:prSet phldrT="[Text]"/>
      <dgm:spPr/>
      <dgm:t>
        <a:bodyPr/>
        <a:lstStyle/>
        <a:p>
          <a:r>
            <a:rPr lang="en-US" dirty="0" smtClean="0"/>
            <a:t>Integer</a:t>
          </a:r>
          <a:endParaRPr lang="en-US" dirty="0"/>
        </a:p>
      </dgm:t>
    </dgm:pt>
    <dgm:pt modelId="{BB1E26EE-9427-114B-B184-2DDD3F934659}" type="parTrans" cxnId="{6203674C-E326-2B48-AD0E-A52C792001C5}">
      <dgm:prSet/>
      <dgm:spPr/>
      <dgm:t>
        <a:bodyPr/>
        <a:lstStyle/>
        <a:p>
          <a:endParaRPr lang="en-US"/>
        </a:p>
      </dgm:t>
    </dgm:pt>
    <dgm:pt modelId="{F10ECACC-D763-AF44-BAE5-7318C63F9760}" type="sibTrans" cxnId="{6203674C-E326-2B48-AD0E-A52C792001C5}">
      <dgm:prSet/>
      <dgm:spPr/>
      <dgm:t>
        <a:bodyPr/>
        <a:lstStyle/>
        <a:p>
          <a:endParaRPr lang="en-US"/>
        </a:p>
      </dgm:t>
    </dgm:pt>
    <dgm:pt modelId="{105DB9BF-D5B7-3943-A6D8-628ACA94E44E}">
      <dgm:prSet phldrT="[Text]"/>
      <dgm:spPr/>
      <dgm:t>
        <a:bodyPr/>
        <a:lstStyle/>
        <a:p>
          <a:r>
            <a:rPr lang="en-US" dirty="0" smtClean="0"/>
            <a:t>String</a:t>
          </a:r>
          <a:endParaRPr lang="en-US" dirty="0"/>
        </a:p>
      </dgm:t>
    </dgm:pt>
    <dgm:pt modelId="{7AB55912-5319-084C-87B7-A8E627F5CA2E}" type="parTrans" cxnId="{1497B73F-4F7C-B04C-82EA-5A4B7D3E1A41}">
      <dgm:prSet/>
      <dgm:spPr/>
      <dgm:t>
        <a:bodyPr/>
        <a:lstStyle/>
        <a:p>
          <a:endParaRPr lang="en-US"/>
        </a:p>
      </dgm:t>
    </dgm:pt>
    <dgm:pt modelId="{EB9FAA90-DAA3-8C4D-A507-E00DD8FCC9B5}" type="sibTrans" cxnId="{1497B73F-4F7C-B04C-82EA-5A4B7D3E1A41}">
      <dgm:prSet/>
      <dgm:spPr/>
      <dgm:t>
        <a:bodyPr/>
        <a:lstStyle/>
        <a:p>
          <a:endParaRPr lang="en-US"/>
        </a:p>
      </dgm:t>
    </dgm:pt>
    <dgm:pt modelId="{C809DA5F-BA75-B748-A99E-64662B15067E}">
      <dgm:prSet phldrT="[Text]"/>
      <dgm:spPr/>
      <dgm:t>
        <a:bodyPr/>
        <a:lstStyle/>
        <a:p>
          <a:r>
            <a:rPr lang="en-US" dirty="0" smtClean="0"/>
            <a:t>Integer</a:t>
          </a:r>
          <a:endParaRPr lang="en-US" dirty="0"/>
        </a:p>
      </dgm:t>
    </dgm:pt>
    <dgm:pt modelId="{2949A070-FF50-2043-95D5-AEF3614C1BD2}" type="parTrans" cxnId="{417B4439-80E2-4A40-848F-77DD314D7F88}">
      <dgm:prSet/>
      <dgm:spPr/>
      <dgm:t>
        <a:bodyPr/>
        <a:lstStyle/>
        <a:p>
          <a:endParaRPr lang="en-US"/>
        </a:p>
      </dgm:t>
    </dgm:pt>
    <dgm:pt modelId="{B7D54306-6309-AD43-9558-F24E58960137}" type="sibTrans" cxnId="{417B4439-80E2-4A40-848F-77DD314D7F88}">
      <dgm:prSet/>
      <dgm:spPr/>
      <dgm:t>
        <a:bodyPr/>
        <a:lstStyle/>
        <a:p>
          <a:endParaRPr lang="en-US"/>
        </a:p>
      </dgm:t>
    </dgm:pt>
    <dgm:pt modelId="{E805465B-F4E2-2944-B661-A5D841282AC4}" type="pres">
      <dgm:prSet presAssocID="{A878C324-B57B-874B-B6C7-C0E4AAF38F9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D460D9-85A0-B448-B185-CD444D0D43B7}" type="pres">
      <dgm:prSet presAssocID="{6A472AA3-5186-E445-85EC-38BB4B67E1EF}" presName="node" presStyleLbl="node1" presStyleIdx="0" presStyleCnt="3" custScaleX="28430" custScaleY="85938" custLinFactNeighborX="-49" custLinFactNeighborY="-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E2C338-60BD-C64D-8EF4-ACB3576CE145}" type="pres">
      <dgm:prSet presAssocID="{F10ECACC-D763-AF44-BAE5-7318C63F9760}" presName="sibTrans" presStyleCnt="0"/>
      <dgm:spPr/>
    </dgm:pt>
    <dgm:pt modelId="{FCAF247B-FD68-7541-ABDA-B510218635B0}" type="pres">
      <dgm:prSet presAssocID="{105DB9BF-D5B7-3943-A6D8-628ACA94E44E}" presName="node" presStyleLbl="node1" presStyleIdx="1" presStyleCnt="3" custScaleX="28443" custScaleY="85613" custLinFactNeighborY="-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7C35EF-4CD1-8E43-8D28-97526A189D3F}" type="pres">
      <dgm:prSet presAssocID="{EB9FAA90-DAA3-8C4D-A507-E00DD8FCC9B5}" presName="sibTrans" presStyleCnt="0"/>
      <dgm:spPr/>
    </dgm:pt>
    <dgm:pt modelId="{15BB0A0A-2DA3-E943-8AFB-8279A3727170}" type="pres">
      <dgm:prSet presAssocID="{C809DA5F-BA75-B748-A99E-64662B15067E}" presName="node" presStyleLbl="node1" presStyleIdx="2" presStyleCnt="3" custScaleX="28288" custScaleY="85613" custLinFactNeighborY="-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93CB4F-3EEE-D74E-AD6C-6C5E26AC3A9D}" type="presOf" srcId="{6A472AA3-5186-E445-85EC-38BB4B67E1EF}" destId="{CAD460D9-85A0-B448-B185-CD444D0D43B7}" srcOrd="0" destOrd="0" presId="urn:microsoft.com/office/officeart/2005/8/layout/default"/>
    <dgm:cxn modelId="{4DD67D66-C285-2247-BE58-C11F47A4A088}" type="presOf" srcId="{105DB9BF-D5B7-3943-A6D8-628ACA94E44E}" destId="{FCAF247B-FD68-7541-ABDA-B510218635B0}" srcOrd="0" destOrd="0" presId="urn:microsoft.com/office/officeart/2005/8/layout/default"/>
    <dgm:cxn modelId="{13E74843-D300-5A4C-869A-0FD049AEB92D}" type="presOf" srcId="{A878C324-B57B-874B-B6C7-C0E4AAF38F9C}" destId="{E805465B-F4E2-2944-B661-A5D841282AC4}" srcOrd="0" destOrd="0" presId="urn:microsoft.com/office/officeart/2005/8/layout/default"/>
    <dgm:cxn modelId="{417B4439-80E2-4A40-848F-77DD314D7F88}" srcId="{A878C324-B57B-874B-B6C7-C0E4AAF38F9C}" destId="{C809DA5F-BA75-B748-A99E-64662B15067E}" srcOrd="2" destOrd="0" parTransId="{2949A070-FF50-2043-95D5-AEF3614C1BD2}" sibTransId="{B7D54306-6309-AD43-9558-F24E58960137}"/>
    <dgm:cxn modelId="{1497B73F-4F7C-B04C-82EA-5A4B7D3E1A41}" srcId="{A878C324-B57B-874B-B6C7-C0E4AAF38F9C}" destId="{105DB9BF-D5B7-3943-A6D8-628ACA94E44E}" srcOrd="1" destOrd="0" parTransId="{7AB55912-5319-084C-87B7-A8E627F5CA2E}" sibTransId="{EB9FAA90-DAA3-8C4D-A507-E00DD8FCC9B5}"/>
    <dgm:cxn modelId="{6203674C-E326-2B48-AD0E-A52C792001C5}" srcId="{A878C324-B57B-874B-B6C7-C0E4AAF38F9C}" destId="{6A472AA3-5186-E445-85EC-38BB4B67E1EF}" srcOrd="0" destOrd="0" parTransId="{BB1E26EE-9427-114B-B184-2DDD3F934659}" sibTransId="{F10ECACC-D763-AF44-BAE5-7318C63F9760}"/>
    <dgm:cxn modelId="{5EA5DF92-76A8-5F44-87C7-F89C355D055F}" type="presOf" srcId="{C809DA5F-BA75-B748-A99E-64662B15067E}" destId="{15BB0A0A-2DA3-E943-8AFB-8279A3727170}" srcOrd="0" destOrd="0" presId="urn:microsoft.com/office/officeart/2005/8/layout/default"/>
    <dgm:cxn modelId="{9842E135-FB84-454F-964A-C69945E7E645}" type="presParOf" srcId="{E805465B-F4E2-2944-B661-A5D841282AC4}" destId="{CAD460D9-85A0-B448-B185-CD444D0D43B7}" srcOrd="0" destOrd="0" presId="urn:microsoft.com/office/officeart/2005/8/layout/default"/>
    <dgm:cxn modelId="{75A2CD78-8512-7E44-8C44-A8E839CA6779}" type="presParOf" srcId="{E805465B-F4E2-2944-B661-A5D841282AC4}" destId="{2EE2C338-60BD-C64D-8EF4-ACB3576CE145}" srcOrd="1" destOrd="0" presId="urn:microsoft.com/office/officeart/2005/8/layout/default"/>
    <dgm:cxn modelId="{D7EBB7F6-6C35-7942-84E4-531249636AC3}" type="presParOf" srcId="{E805465B-F4E2-2944-B661-A5D841282AC4}" destId="{FCAF247B-FD68-7541-ABDA-B510218635B0}" srcOrd="2" destOrd="0" presId="urn:microsoft.com/office/officeart/2005/8/layout/default"/>
    <dgm:cxn modelId="{B5F52E76-BCA0-B042-BAA8-CEBCB6AC285F}" type="presParOf" srcId="{E805465B-F4E2-2944-B661-A5D841282AC4}" destId="{867C35EF-4CD1-8E43-8D28-97526A189D3F}" srcOrd="3" destOrd="0" presId="urn:microsoft.com/office/officeart/2005/8/layout/default"/>
    <dgm:cxn modelId="{5D95A9FF-CE9D-5B4E-9DAE-A8D41712D8F6}" type="presParOf" srcId="{E805465B-F4E2-2944-B661-A5D841282AC4}" destId="{15BB0A0A-2DA3-E943-8AFB-8279A372717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22FFC0-AFB4-5D49-9E4E-F81B039B3526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</dgm:pt>
    <dgm:pt modelId="{085810F3-D35E-FE41-92FE-B7B5306D5E0C}">
      <dgm:prSet phldrT="[Text]" custT="1"/>
      <dgm:spPr/>
      <dgm:t>
        <a:bodyPr/>
        <a:lstStyle/>
        <a:p>
          <a:r>
            <a:rPr lang="en-US" sz="2800" u="sng" dirty="0" smtClean="0"/>
            <a:t>Array Lists</a:t>
          </a:r>
          <a:br>
            <a:rPr lang="en-US" sz="2800" u="sng" dirty="0" smtClean="0"/>
          </a:br>
          <a:r>
            <a:rPr lang="en-US" sz="2800" dirty="0" smtClean="0"/>
            <a:t>-Adjustable size</a:t>
          </a:r>
        </a:p>
        <a:p>
          <a:r>
            <a:rPr lang="en-US" sz="2800" dirty="0" smtClean="0"/>
            <a:t>-Different types</a:t>
          </a:r>
        </a:p>
        <a:p>
          <a:r>
            <a:rPr lang="en-US" sz="2800" dirty="0" smtClean="0"/>
            <a:t>-Collections Framework</a:t>
          </a:r>
          <a:endParaRPr lang="en-US" sz="2800" dirty="0"/>
        </a:p>
      </dgm:t>
    </dgm:pt>
    <dgm:pt modelId="{58E2032C-2B4C-5C44-AEDE-D901062827E1}" type="parTrans" cxnId="{E4253970-0B77-F442-9755-28058C308559}">
      <dgm:prSet/>
      <dgm:spPr/>
      <dgm:t>
        <a:bodyPr/>
        <a:lstStyle/>
        <a:p>
          <a:endParaRPr lang="en-US"/>
        </a:p>
      </dgm:t>
    </dgm:pt>
    <dgm:pt modelId="{B9EBB6B8-4136-CF48-B1CA-610ACDAC29C8}" type="sibTrans" cxnId="{E4253970-0B77-F442-9755-28058C308559}">
      <dgm:prSet/>
      <dgm:spPr/>
      <dgm:t>
        <a:bodyPr/>
        <a:lstStyle/>
        <a:p>
          <a:endParaRPr lang="en-US"/>
        </a:p>
      </dgm:t>
    </dgm:pt>
    <dgm:pt modelId="{1AA33D6B-6E38-2943-9B5D-A09F44B7D86D}">
      <dgm:prSet phldrT="[Text]" custT="1"/>
      <dgm:spPr/>
      <dgm:t>
        <a:bodyPr/>
        <a:lstStyle/>
        <a:p>
          <a:r>
            <a:rPr lang="en-US" sz="2800" u="sng" dirty="0" smtClean="0"/>
            <a:t>Arrays</a:t>
          </a:r>
          <a:r>
            <a:rPr lang="en-US" sz="2800" dirty="0" smtClean="0"/>
            <a:t/>
          </a:r>
          <a:br>
            <a:rPr lang="en-US" sz="2800" dirty="0" smtClean="0"/>
          </a:br>
          <a:r>
            <a:rPr lang="en-US" sz="2800" dirty="0" smtClean="0"/>
            <a:t>-Fixed size</a:t>
          </a:r>
        </a:p>
        <a:p>
          <a:r>
            <a:rPr lang="en-US" sz="2800" dirty="0" smtClean="0"/>
            <a:t>-Single type of element</a:t>
          </a:r>
        </a:p>
        <a:p>
          <a:r>
            <a:rPr lang="en-US" sz="2800" dirty="0" smtClean="0"/>
            <a:t>-Part of core java programming </a:t>
          </a:r>
          <a:endParaRPr lang="en-US" sz="2800" dirty="0"/>
        </a:p>
      </dgm:t>
    </dgm:pt>
    <dgm:pt modelId="{4477AC9E-C6FE-DB4F-AB33-8DD19703804E}" type="parTrans" cxnId="{2680B0E9-E881-404D-B933-0BF0E3FE6D59}">
      <dgm:prSet/>
      <dgm:spPr/>
      <dgm:t>
        <a:bodyPr/>
        <a:lstStyle/>
        <a:p>
          <a:endParaRPr lang="en-US"/>
        </a:p>
      </dgm:t>
    </dgm:pt>
    <dgm:pt modelId="{32110A72-FC72-AA40-84C8-0F519335E00A}" type="sibTrans" cxnId="{2680B0E9-E881-404D-B933-0BF0E3FE6D59}">
      <dgm:prSet/>
      <dgm:spPr/>
      <dgm:t>
        <a:bodyPr/>
        <a:lstStyle/>
        <a:p>
          <a:endParaRPr lang="en-US"/>
        </a:p>
      </dgm:t>
    </dgm:pt>
    <dgm:pt modelId="{F9E4562F-7003-4A4D-B850-1D7474F6E8AE}" type="pres">
      <dgm:prSet presAssocID="{7822FFC0-AFB4-5D49-9E4E-F81B039B3526}" presName="compositeShape" presStyleCnt="0">
        <dgm:presLayoutVars>
          <dgm:chMax val="7"/>
          <dgm:dir/>
          <dgm:resizeHandles val="exact"/>
        </dgm:presLayoutVars>
      </dgm:prSet>
      <dgm:spPr/>
    </dgm:pt>
    <dgm:pt modelId="{A93E4FDF-BBD3-8F42-8A90-09BDC0D22DF4}" type="pres">
      <dgm:prSet presAssocID="{1AA33D6B-6E38-2943-9B5D-A09F44B7D86D}" presName="circ1" presStyleLbl="vennNode1" presStyleIdx="0" presStyleCnt="2"/>
      <dgm:spPr/>
      <dgm:t>
        <a:bodyPr/>
        <a:lstStyle/>
        <a:p>
          <a:endParaRPr lang="en-US"/>
        </a:p>
      </dgm:t>
    </dgm:pt>
    <dgm:pt modelId="{E74A207D-3F20-F84A-9DC7-6DD696E2E15A}" type="pres">
      <dgm:prSet presAssocID="{1AA33D6B-6E38-2943-9B5D-A09F44B7D86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B05BD6-EB8A-E94C-B789-11BCFD6E16FA}" type="pres">
      <dgm:prSet presAssocID="{085810F3-D35E-FE41-92FE-B7B5306D5E0C}" presName="circ2" presStyleLbl="vennNode1" presStyleIdx="1" presStyleCnt="2"/>
      <dgm:spPr/>
      <dgm:t>
        <a:bodyPr/>
        <a:lstStyle/>
        <a:p>
          <a:endParaRPr lang="en-US"/>
        </a:p>
      </dgm:t>
    </dgm:pt>
    <dgm:pt modelId="{46AEA046-739C-DD40-B6DD-7F09033A61F2}" type="pres">
      <dgm:prSet presAssocID="{085810F3-D35E-FE41-92FE-B7B5306D5E0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169F2E-2CA9-2848-9D92-C7D5A6A01469}" type="presOf" srcId="{7822FFC0-AFB4-5D49-9E4E-F81B039B3526}" destId="{F9E4562F-7003-4A4D-B850-1D7474F6E8AE}" srcOrd="0" destOrd="0" presId="urn:microsoft.com/office/officeart/2005/8/layout/venn1"/>
    <dgm:cxn modelId="{13372877-B233-C348-9248-381C5C493E7F}" type="presOf" srcId="{085810F3-D35E-FE41-92FE-B7B5306D5E0C}" destId="{BFB05BD6-EB8A-E94C-B789-11BCFD6E16FA}" srcOrd="0" destOrd="0" presId="urn:microsoft.com/office/officeart/2005/8/layout/venn1"/>
    <dgm:cxn modelId="{BD77783E-7882-6B4A-85BD-9ED9104A0D36}" type="presOf" srcId="{1AA33D6B-6E38-2943-9B5D-A09F44B7D86D}" destId="{E74A207D-3F20-F84A-9DC7-6DD696E2E15A}" srcOrd="1" destOrd="0" presId="urn:microsoft.com/office/officeart/2005/8/layout/venn1"/>
    <dgm:cxn modelId="{67A89C67-DCAF-7A4D-99CD-39CC2E286112}" type="presOf" srcId="{1AA33D6B-6E38-2943-9B5D-A09F44B7D86D}" destId="{A93E4FDF-BBD3-8F42-8A90-09BDC0D22DF4}" srcOrd="0" destOrd="0" presId="urn:microsoft.com/office/officeart/2005/8/layout/venn1"/>
    <dgm:cxn modelId="{48B68E39-AD0B-B443-B8F0-0AB755572F25}" type="presOf" srcId="{085810F3-D35E-FE41-92FE-B7B5306D5E0C}" destId="{46AEA046-739C-DD40-B6DD-7F09033A61F2}" srcOrd="1" destOrd="0" presId="urn:microsoft.com/office/officeart/2005/8/layout/venn1"/>
    <dgm:cxn modelId="{E4253970-0B77-F442-9755-28058C308559}" srcId="{7822FFC0-AFB4-5D49-9E4E-F81B039B3526}" destId="{085810F3-D35E-FE41-92FE-B7B5306D5E0C}" srcOrd="1" destOrd="0" parTransId="{58E2032C-2B4C-5C44-AEDE-D901062827E1}" sibTransId="{B9EBB6B8-4136-CF48-B1CA-610ACDAC29C8}"/>
    <dgm:cxn modelId="{2680B0E9-E881-404D-B933-0BF0E3FE6D59}" srcId="{7822FFC0-AFB4-5D49-9E4E-F81B039B3526}" destId="{1AA33D6B-6E38-2943-9B5D-A09F44B7D86D}" srcOrd="0" destOrd="0" parTransId="{4477AC9E-C6FE-DB4F-AB33-8DD19703804E}" sibTransId="{32110A72-FC72-AA40-84C8-0F519335E00A}"/>
    <dgm:cxn modelId="{CF5E7A6D-5197-DB4B-9E6E-6455AB7DA4E1}" type="presParOf" srcId="{F9E4562F-7003-4A4D-B850-1D7474F6E8AE}" destId="{A93E4FDF-BBD3-8F42-8A90-09BDC0D22DF4}" srcOrd="0" destOrd="0" presId="urn:microsoft.com/office/officeart/2005/8/layout/venn1"/>
    <dgm:cxn modelId="{1038D542-507B-0442-BE99-0950DF5C8472}" type="presParOf" srcId="{F9E4562F-7003-4A4D-B850-1D7474F6E8AE}" destId="{E74A207D-3F20-F84A-9DC7-6DD696E2E15A}" srcOrd="1" destOrd="0" presId="urn:microsoft.com/office/officeart/2005/8/layout/venn1"/>
    <dgm:cxn modelId="{4D96E384-F75F-FE44-93D3-A9081E41E4B3}" type="presParOf" srcId="{F9E4562F-7003-4A4D-B850-1D7474F6E8AE}" destId="{BFB05BD6-EB8A-E94C-B789-11BCFD6E16FA}" srcOrd="2" destOrd="0" presId="urn:microsoft.com/office/officeart/2005/8/layout/venn1"/>
    <dgm:cxn modelId="{F16D9CAD-1BAC-C74B-8791-25F0513C1DF6}" type="presParOf" srcId="{F9E4562F-7003-4A4D-B850-1D7474F6E8AE}" destId="{46AEA046-739C-DD40-B6DD-7F09033A61F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460D9-85A0-B448-B185-CD444D0D43B7}">
      <dsp:nvSpPr>
        <dsp:cNvPr id="0" name=""/>
        <dsp:cNvSpPr/>
      </dsp:nvSpPr>
      <dsp:spPr>
        <a:xfrm>
          <a:off x="0" y="1045429"/>
          <a:ext cx="1265018" cy="22943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err="1" smtClean="0"/>
            <a:t>int</a:t>
          </a:r>
          <a:endParaRPr lang="en-US" sz="5500" kern="1200" dirty="0"/>
        </a:p>
      </dsp:txBody>
      <dsp:txXfrm>
        <a:off x="0" y="1045429"/>
        <a:ext cx="1265018" cy="2294333"/>
      </dsp:txXfrm>
    </dsp:sp>
    <dsp:sp modelId="{FCAF247B-FD68-7541-ABDA-B510218635B0}">
      <dsp:nvSpPr>
        <dsp:cNvPr id="0" name=""/>
        <dsp:cNvSpPr/>
      </dsp:nvSpPr>
      <dsp:spPr>
        <a:xfrm>
          <a:off x="1712156" y="1049767"/>
          <a:ext cx="1265596" cy="22856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err="1" smtClean="0"/>
            <a:t>int</a:t>
          </a:r>
          <a:endParaRPr lang="en-US" sz="5500" kern="1200" dirty="0"/>
        </a:p>
      </dsp:txBody>
      <dsp:txXfrm>
        <a:off x="1712156" y="1049767"/>
        <a:ext cx="1265596" cy="2285656"/>
      </dsp:txXfrm>
    </dsp:sp>
    <dsp:sp modelId="{15BB0A0A-2DA3-E943-8AFB-8279A3727170}">
      <dsp:nvSpPr>
        <dsp:cNvPr id="0" name=""/>
        <dsp:cNvSpPr/>
      </dsp:nvSpPr>
      <dsp:spPr>
        <a:xfrm>
          <a:off x="3422711" y="1049767"/>
          <a:ext cx="1258699" cy="22856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err="1" smtClean="0"/>
            <a:t>int</a:t>
          </a:r>
          <a:endParaRPr lang="en-US" sz="5500" kern="1200" dirty="0"/>
        </a:p>
      </dsp:txBody>
      <dsp:txXfrm>
        <a:off x="3422711" y="1049767"/>
        <a:ext cx="1258699" cy="2285656"/>
      </dsp:txXfrm>
    </dsp:sp>
    <dsp:sp modelId="{7AEBBEB9-9FF9-134F-B34D-11417A4FEFA4}">
      <dsp:nvSpPr>
        <dsp:cNvPr id="0" name=""/>
        <dsp:cNvSpPr/>
      </dsp:nvSpPr>
      <dsp:spPr>
        <a:xfrm>
          <a:off x="5126370" y="1040196"/>
          <a:ext cx="1225283" cy="22731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err="1" smtClean="0"/>
            <a:t>int</a:t>
          </a:r>
          <a:endParaRPr lang="en-US" sz="5500" kern="1200" dirty="0"/>
        </a:p>
      </dsp:txBody>
      <dsp:txXfrm>
        <a:off x="5126370" y="1040196"/>
        <a:ext cx="1225283" cy="2273188"/>
      </dsp:txXfrm>
    </dsp:sp>
    <dsp:sp modelId="{301C7119-95B5-0E4B-B9B0-517E030C74F4}">
      <dsp:nvSpPr>
        <dsp:cNvPr id="0" name=""/>
        <dsp:cNvSpPr/>
      </dsp:nvSpPr>
      <dsp:spPr>
        <a:xfrm>
          <a:off x="6659966" y="1037900"/>
          <a:ext cx="1265596" cy="22898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err="1" smtClean="0"/>
            <a:t>int</a:t>
          </a:r>
          <a:endParaRPr lang="en-US" sz="5500" kern="1200" dirty="0"/>
        </a:p>
      </dsp:txBody>
      <dsp:txXfrm>
        <a:off x="6659966" y="1037900"/>
        <a:ext cx="1265596" cy="2289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460D9-85A0-B448-B185-CD444D0D43B7}">
      <dsp:nvSpPr>
        <dsp:cNvPr id="0" name=""/>
        <dsp:cNvSpPr/>
      </dsp:nvSpPr>
      <dsp:spPr>
        <a:xfrm>
          <a:off x="576911" y="0"/>
          <a:ext cx="1383619" cy="25094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Integer</a:t>
          </a:r>
          <a:endParaRPr lang="en-US" sz="2600" kern="1200" dirty="0"/>
        </a:p>
      </dsp:txBody>
      <dsp:txXfrm>
        <a:off x="576911" y="0"/>
        <a:ext cx="1383619" cy="2509437"/>
      </dsp:txXfrm>
    </dsp:sp>
    <dsp:sp modelId="{FCAF247B-FD68-7541-ABDA-B510218635B0}">
      <dsp:nvSpPr>
        <dsp:cNvPr id="0" name=""/>
        <dsp:cNvSpPr/>
      </dsp:nvSpPr>
      <dsp:spPr>
        <a:xfrm>
          <a:off x="2449592" y="0"/>
          <a:ext cx="1384252" cy="24999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String</a:t>
          </a:r>
          <a:endParaRPr lang="en-US" sz="2600" kern="1200" dirty="0"/>
        </a:p>
      </dsp:txBody>
      <dsp:txXfrm>
        <a:off x="2449592" y="0"/>
        <a:ext cx="1384252" cy="2499947"/>
      </dsp:txXfrm>
    </dsp:sp>
    <dsp:sp modelId="{15BB0A0A-2DA3-E943-8AFB-8279A3727170}">
      <dsp:nvSpPr>
        <dsp:cNvPr id="0" name=""/>
        <dsp:cNvSpPr/>
      </dsp:nvSpPr>
      <dsp:spPr>
        <a:xfrm>
          <a:off x="4320520" y="0"/>
          <a:ext cx="1376708" cy="24999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Integer</a:t>
          </a:r>
          <a:endParaRPr lang="en-US" sz="2600" kern="1200" dirty="0"/>
        </a:p>
      </dsp:txBody>
      <dsp:txXfrm>
        <a:off x="4320520" y="0"/>
        <a:ext cx="1376708" cy="24999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3E4FDF-BBD3-8F42-8A90-09BDC0D22DF4}">
      <dsp:nvSpPr>
        <dsp:cNvPr id="0" name=""/>
        <dsp:cNvSpPr/>
      </dsp:nvSpPr>
      <dsp:spPr>
        <a:xfrm>
          <a:off x="185165" y="291380"/>
          <a:ext cx="4567427" cy="456742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alpha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u="sng" kern="1200" dirty="0" smtClean="0"/>
            <a:t>Arrays</a:t>
          </a:r>
          <a:r>
            <a:rPr lang="en-US" sz="2800" kern="1200" dirty="0" smtClean="0"/>
            <a:t/>
          </a:r>
          <a:br>
            <a:rPr lang="en-US" sz="2800" kern="1200" dirty="0" smtClean="0"/>
          </a:br>
          <a:r>
            <a:rPr lang="en-US" sz="2800" kern="1200" dirty="0" smtClean="0"/>
            <a:t>-Fixed size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-Single type of element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-Part of core java programming </a:t>
          </a:r>
          <a:endParaRPr lang="en-US" sz="2800" kern="1200" dirty="0"/>
        </a:p>
      </dsp:txBody>
      <dsp:txXfrm>
        <a:off x="822959" y="829978"/>
        <a:ext cx="2633471" cy="3490231"/>
      </dsp:txXfrm>
    </dsp:sp>
    <dsp:sp modelId="{BFB05BD6-EB8A-E94C-B789-11BCFD6E16FA}">
      <dsp:nvSpPr>
        <dsp:cNvPr id="0" name=""/>
        <dsp:cNvSpPr/>
      </dsp:nvSpPr>
      <dsp:spPr>
        <a:xfrm>
          <a:off x="3477005" y="291380"/>
          <a:ext cx="4567427" cy="456742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alpha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u="sng" kern="1200" dirty="0" smtClean="0"/>
            <a:t>Array Lists</a:t>
          </a:r>
          <a:br>
            <a:rPr lang="en-US" sz="2800" u="sng" kern="1200" dirty="0" smtClean="0"/>
          </a:br>
          <a:r>
            <a:rPr lang="en-US" sz="2800" kern="1200" dirty="0" smtClean="0"/>
            <a:t>-Adjustable size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-Different types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-Collections Framework</a:t>
          </a:r>
          <a:endParaRPr lang="en-US" sz="2800" kern="1200" dirty="0"/>
        </a:p>
      </dsp:txBody>
      <dsp:txXfrm>
        <a:off x="4773167" y="829978"/>
        <a:ext cx="2633471" cy="3490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F51DF-FD48-6648-8641-C85FB91B7CF6}" type="datetimeFigureOut">
              <a:rPr lang="en-US" smtClean="0"/>
              <a:t>9/15/14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2915F-59C6-3F46-B12B-972C4D461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25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2915F-59C6-3F46-B12B-972C4D4613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12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9/15/14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5F347B0-2842-2B4D-9539-91BAB0D0C4AA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7D6C3B3-DDFC-9246-8F45-6F4FFD2E93A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1" r:id="rId1"/>
    <p:sldLayoutId id="2147484152" r:id="rId2"/>
    <p:sldLayoutId id="2147484153" r:id="rId3"/>
    <p:sldLayoutId id="2147484154" r:id="rId4"/>
    <p:sldLayoutId id="2147484155" r:id="rId5"/>
    <p:sldLayoutId id="2147484156" r:id="rId6"/>
    <p:sldLayoutId id="2147484157" r:id="rId7"/>
    <p:sldLayoutId id="2147484158" r:id="rId8"/>
    <p:sldLayoutId id="2147484159" r:id="rId9"/>
    <p:sldLayoutId id="2147484160" r:id="rId10"/>
    <p:sldLayoutId id="21474841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nutsandbolts/datatypes.html" TargetMode="External"/><Relationship Id="rId4" Type="http://schemas.openxmlformats.org/officeDocument/2006/relationships/hyperlink" Target="http://docs.oracle.com/javase/8/docs/technotes/guides/collections/overview.html" TargetMode="External"/><Relationship Id="rId5" Type="http://schemas.openxmlformats.org/officeDocument/2006/relationships/hyperlink" Target="http://stackoverflow.com/questions/1200621/how-to-declare-an-array-in-java" TargetMode="External"/><Relationship Id="rId6" Type="http://schemas.openxmlformats.org/officeDocument/2006/relationships/hyperlink" Target="http://www.java-samples.com/showtutorial.php?tutorialid=234" TargetMode="External"/><Relationship Id="rId7" Type="http://schemas.openxmlformats.org/officeDocument/2006/relationships/hyperlink" Target="http://stackoverflow.com/questions/1005073/initialization-of-an-arraylist-in-one-line" TargetMode="External"/><Relationship Id="rId8" Type="http://schemas.openxmlformats.org/officeDocument/2006/relationships/hyperlink" Target="http://www.roseindia.net/java/beginners/array_list_demo.shtml" TargetMode="External"/><Relationship Id="rId9" Type="http://schemas.openxmlformats.org/officeDocument/2006/relationships/hyperlink" Target="http://docs.oracle.com/javase/tutorial/displayCode.html?code=http://docs.oracle.com/javase/tutorial/java/nutsandbolts/examples/ArrayDemo.java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ava67.blogspot.com/2012/12/difference-between-array-vs-arraylist-java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Drew Alvarez and </a:t>
            </a:r>
            <a:r>
              <a:rPr lang="en-US" dirty="0" err="1" smtClean="0"/>
              <a:t>cordie</a:t>
            </a:r>
            <a:r>
              <a:rPr lang="en-US" dirty="0" smtClean="0"/>
              <a:t> Goodrich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Arrays and Array lists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197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Container object </a:t>
            </a:r>
          </a:p>
          <a:p>
            <a:r>
              <a:rPr lang="en-US" sz="3200" dirty="0" smtClean="0"/>
              <a:t>Fixed length</a:t>
            </a:r>
          </a:p>
          <a:p>
            <a:r>
              <a:rPr lang="en-US" sz="3200" dirty="0" smtClean="0"/>
              <a:t>Composed of elements of a single type</a:t>
            </a:r>
          </a:p>
          <a:p>
            <a:r>
              <a:rPr lang="en-US" sz="3200" dirty="0" smtClean="0"/>
              <a:t>Sorted by numerical indices starting with 0</a:t>
            </a:r>
          </a:p>
          <a:p>
            <a:r>
              <a:rPr lang="en-US" sz="3200" dirty="0" smtClean="0"/>
              <a:t>Part of core java programming </a:t>
            </a:r>
          </a:p>
          <a:p>
            <a:r>
              <a:rPr lang="en-US" sz="3200" dirty="0" smtClean="0"/>
              <a:t>Primitives or objects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81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Storing and organization of values</a:t>
            </a:r>
          </a:p>
          <a:p>
            <a:r>
              <a:rPr lang="en-US" sz="3200" dirty="0" smtClean="0"/>
              <a:t>Declaration:</a:t>
            </a:r>
          </a:p>
          <a:p>
            <a:pPr lvl="1"/>
            <a:r>
              <a:rPr lang="en-US" sz="2800" dirty="0" err="1"/>
              <a:t>int</a:t>
            </a:r>
            <a:r>
              <a:rPr lang="en-US" sz="2800" dirty="0"/>
              <a:t>[] </a:t>
            </a:r>
            <a:r>
              <a:rPr lang="en-US" sz="2800" dirty="0" err="1" smtClean="0"/>
              <a:t>myArray</a:t>
            </a:r>
            <a:r>
              <a:rPr lang="en-US" sz="2800" dirty="0" smtClean="0"/>
              <a:t> </a:t>
            </a:r>
            <a:r>
              <a:rPr lang="en-US" sz="2800" dirty="0"/>
              <a:t>= new </a:t>
            </a:r>
            <a:r>
              <a:rPr lang="en-US" sz="2800" dirty="0" err="1"/>
              <a:t>int</a:t>
            </a:r>
            <a:r>
              <a:rPr lang="en-US" sz="2800" dirty="0" smtClean="0"/>
              <a:t>[3];</a:t>
            </a:r>
          </a:p>
          <a:p>
            <a:pPr lvl="1"/>
            <a:r>
              <a:rPr lang="en-US" sz="2800" dirty="0" err="1" smtClean="0"/>
              <a:t>myArray</a:t>
            </a:r>
            <a:r>
              <a:rPr lang="en-US" sz="2800" dirty="0" smtClean="0"/>
              <a:t>[0] = 5;</a:t>
            </a:r>
          </a:p>
          <a:p>
            <a:pPr lvl="1"/>
            <a:r>
              <a:rPr lang="en-US" sz="2800" dirty="0" err="1" smtClean="0"/>
              <a:t>myArray</a:t>
            </a:r>
            <a:r>
              <a:rPr lang="en-US" sz="2800" dirty="0" smtClean="0"/>
              <a:t>[1] = 10;</a:t>
            </a:r>
          </a:p>
          <a:p>
            <a:pPr lvl="1"/>
            <a:r>
              <a:rPr lang="en-US" sz="2800" dirty="0" err="1" smtClean="0"/>
              <a:t>myArray</a:t>
            </a:r>
            <a:r>
              <a:rPr lang="en-US" sz="2800" dirty="0" smtClean="0"/>
              <a:t>[2] = 15;</a:t>
            </a:r>
          </a:p>
          <a:p>
            <a:r>
              <a:rPr lang="en-US" sz="3200" dirty="0" smtClean="0"/>
              <a:t>Searching, Copying, Comparing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72760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524465132"/>
              </p:ext>
            </p:extLst>
          </p:nvPr>
        </p:nvGraphicFramePr>
        <p:xfrm>
          <a:off x="457200" y="1396999"/>
          <a:ext cx="8064389" cy="4418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798060" y="5060288"/>
            <a:ext cx="5725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0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61418" y="5033374"/>
            <a:ext cx="5725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42662" y="5060288"/>
            <a:ext cx="5725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84876" y="5060288"/>
            <a:ext cx="5725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40922" y="5033374"/>
            <a:ext cx="5725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146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Adjustable size</a:t>
            </a:r>
          </a:p>
          <a:p>
            <a:pPr lvl="1"/>
            <a:r>
              <a:rPr lang="en-US" sz="2800" dirty="0" smtClean="0"/>
              <a:t>Adjustment takes time</a:t>
            </a:r>
            <a:endParaRPr lang="en-US" sz="2800" dirty="0" smtClean="0"/>
          </a:p>
          <a:p>
            <a:r>
              <a:rPr lang="en-US" sz="3600" dirty="0" smtClean="0"/>
              <a:t>Element of different types</a:t>
            </a:r>
          </a:p>
          <a:p>
            <a:r>
              <a:rPr lang="en-US" sz="3600" dirty="0" smtClean="0"/>
              <a:t>Cannot store </a:t>
            </a:r>
            <a:r>
              <a:rPr lang="en-US" sz="3600" dirty="0" smtClean="0"/>
              <a:t>primitives</a:t>
            </a:r>
          </a:p>
          <a:p>
            <a:r>
              <a:rPr lang="en-US" sz="3600" dirty="0"/>
              <a:t>Collections Framework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1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>
              <a:buClr>
                <a:schemeClr val="accent1"/>
              </a:buClr>
            </a:pPr>
            <a:r>
              <a:rPr lang="en-US" sz="3200" dirty="0"/>
              <a:t>Storing and organization of values</a:t>
            </a:r>
          </a:p>
          <a:p>
            <a:pPr marL="617220" lvl="2">
              <a:buClr>
                <a:schemeClr val="accent1"/>
              </a:buClr>
            </a:pPr>
            <a:r>
              <a:rPr lang="en-US" sz="3000" dirty="0" smtClean="0"/>
              <a:t>+ ability to add or remove</a:t>
            </a:r>
          </a:p>
          <a:p>
            <a:pPr marL="342900" lvl="1">
              <a:buClr>
                <a:schemeClr val="accent1"/>
              </a:buClr>
            </a:pPr>
            <a:r>
              <a:rPr lang="en-US" sz="3200" dirty="0" smtClean="0"/>
              <a:t>Need </a:t>
            </a:r>
            <a:r>
              <a:rPr lang="en-US" sz="3200" dirty="0"/>
              <a:t>“import </a:t>
            </a:r>
            <a:r>
              <a:rPr lang="en-US" sz="3200" dirty="0" err="1"/>
              <a:t>java.util.ArrayList</a:t>
            </a:r>
            <a:r>
              <a:rPr lang="en-US" sz="3200" dirty="0"/>
              <a:t>;</a:t>
            </a:r>
            <a:r>
              <a:rPr lang="en-US" sz="3200" dirty="0" smtClean="0"/>
              <a:t>”</a:t>
            </a:r>
          </a:p>
          <a:p>
            <a:pPr marL="342900" lvl="1">
              <a:buClr>
                <a:schemeClr val="accent1"/>
              </a:buClr>
            </a:pPr>
            <a:r>
              <a:rPr lang="en-US" sz="3200" dirty="0" smtClean="0"/>
              <a:t>Declaration:</a:t>
            </a:r>
          </a:p>
          <a:p>
            <a:pPr marL="617220" lvl="2">
              <a:buClr>
                <a:schemeClr val="accent1"/>
              </a:buClr>
            </a:pPr>
            <a:r>
              <a:rPr lang="en-US" sz="2400" dirty="0" err="1"/>
              <a:t>ArrayList</a:t>
            </a:r>
            <a:r>
              <a:rPr lang="en-US" sz="2400" dirty="0"/>
              <a:t>&lt;String&gt; list = new </a:t>
            </a:r>
            <a:r>
              <a:rPr lang="en-US" sz="2400" dirty="0" err="1"/>
              <a:t>ArrayList</a:t>
            </a:r>
            <a:r>
              <a:rPr lang="en-US" sz="2400" dirty="0"/>
              <a:t>&lt;String&gt;(</a:t>
            </a:r>
            <a:r>
              <a:rPr lang="en-US" sz="2400" dirty="0" smtClean="0"/>
              <a:t>)</a:t>
            </a:r>
          </a:p>
          <a:p>
            <a:pPr marL="342900" lvl="1">
              <a:buClr>
                <a:schemeClr val="accent1"/>
              </a:buClr>
            </a:pPr>
            <a:r>
              <a:rPr lang="en-US" sz="3200" dirty="0" smtClean="0"/>
              <a:t>Adjustment:</a:t>
            </a:r>
          </a:p>
          <a:p>
            <a:pPr marL="617220" lvl="2">
              <a:buClr>
                <a:schemeClr val="accent1"/>
              </a:buClr>
            </a:pPr>
            <a:r>
              <a:rPr lang="en-US" sz="2400" dirty="0" err="1"/>
              <a:t>l</a:t>
            </a:r>
            <a:r>
              <a:rPr lang="en-US" sz="2400" dirty="0" err="1" smtClean="0"/>
              <a:t>ist.add</a:t>
            </a:r>
            <a:r>
              <a:rPr lang="en-US" sz="2400" dirty="0" smtClean="0"/>
              <a:t>(“x”);</a:t>
            </a:r>
          </a:p>
          <a:p>
            <a:pPr marL="617220" lvl="2">
              <a:buClr>
                <a:schemeClr val="accent1"/>
              </a:buClr>
            </a:pPr>
            <a:r>
              <a:rPr lang="en-US" sz="2400" dirty="0" err="1"/>
              <a:t>l</a:t>
            </a:r>
            <a:r>
              <a:rPr lang="en-US" sz="2400" dirty="0" err="1" smtClean="0"/>
              <a:t>ist.remove</a:t>
            </a:r>
            <a:r>
              <a:rPr lang="en-US" sz="2400" dirty="0" smtClean="0"/>
              <a:t>(“x”);</a:t>
            </a:r>
            <a:endParaRPr lang="en-US" sz="2400" dirty="0"/>
          </a:p>
          <a:p>
            <a:r>
              <a:rPr lang="en-US" sz="3200" dirty="0" smtClean="0"/>
              <a:t>Clear, Clone, Capacity adjustments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3569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Array Lists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21035937"/>
              </p:ext>
            </p:extLst>
          </p:nvPr>
        </p:nvGraphicFramePr>
        <p:xfrm>
          <a:off x="-361540" y="2467903"/>
          <a:ext cx="6276526" cy="2512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7421204" y="2451191"/>
            <a:ext cx="1401148" cy="2512138"/>
            <a:chOff x="6659966" y="1037900"/>
            <a:chExt cx="1265596" cy="2289847"/>
          </a:xfrm>
        </p:grpSpPr>
        <p:sp>
          <p:nvSpPr>
            <p:cNvPr id="5" name="Rectangle 4"/>
            <p:cNvSpPr/>
            <p:nvPr/>
          </p:nvSpPr>
          <p:spPr>
            <a:xfrm>
              <a:off x="6659966" y="1037900"/>
              <a:ext cx="1265596" cy="2289847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6659966" y="1037900"/>
              <a:ext cx="1265596" cy="22898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3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708652" y="2501742"/>
            <a:ext cx="1335841" cy="2478299"/>
            <a:chOff x="5589443" y="625544"/>
            <a:chExt cx="1335841" cy="2478299"/>
          </a:xfrm>
        </p:grpSpPr>
        <p:sp>
          <p:nvSpPr>
            <p:cNvPr id="8" name="Rectangle 7"/>
            <p:cNvSpPr/>
            <p:nvPr/>
          </p:nvSpPr>
          <p:spPr>
            <a:xfrm>
              <a:off x="5589443" y="625544"/>
              <a:ext cx="1335841" cy="247829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5589443" y="625544"/>
              <a:ext cx="1335841" cy="24782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56609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06329790"/>
              </p:ext>
            </p:extLst>
          </p:nvPr>
        </p:nvGraphicFramePr>
        <p:xfrm>
          <a:off x="457200" y="1396999"/>
          <a:ext cx="8229599" cy="515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532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http://docs.oracle.com/javase/8/docs/api/java/util/Arrays.html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://java67.blogspot.com/2012/12/difference-between-array-vs-arraylist-</a:t>
            </a:r>
            <a:r>
              <a:rPr lang="en-US" dirty="0" smtClean="0">
                <a:hlinkClick r:id="rId2"/>
              </a:rPr>
              <a:t>java.htm</a:t>
            </a:r>
            <a:endParaRPr lang="en-US" dirty="0" smtClean="0"/>
          </a:p>
          <a:p>
            <a:r>
              <a:rPr lang="en-US" dirty="0">
                <a:hlinkClick r:id="rId3"/>
              </a:rPr>
              <a:t>http://docs.oracle.com/javase/tutorial/java/nutsandbolts/</a:t>
            </a:r>
            <a:r>
              <a:rPr lang="en-US" dirty="0" smtClean="0">
                <a:hlinkClick r:id="rId3"/>
              </a:rPr>
              <a:t>datatypes.html</a:t>
            </a:r>
            <a:endParaRPr lang="en-US" dirty="0" smtClean="0"/>
          </a:p>
          <a:p>
            <a:r>
              <a:rPr lang="en-US" dirty="0">
                <a:hlinkClick r:id="rId4"/>
              </a:rPr>
              <a:t>http://docs.oracle.com/javase/8/docs/technotes/guides/collections/</a:t>
            </a:r>
            <a:r>
              <a:rPr lang="en-US" dirty="0" smtClean="0">
                <a:hlinkClick r:id="rId4"/>
              </a:rPr>
              <a:t>overview.html</a:t>
            </a:r>
            <a:endParaRPr lang="en-US" dirty="0" smtClean="0"/>
          </a:p>
          <a:p>
            <a:r>
              <a:rPr lang="en-US" dirty="0">
                <a:hlinkClick r:id="rId5"/>
              </a:rPr>
              <a:t>http://stackoverflow.com/questions/1200621/how-to-declare-an-array-in-</a:t>
            </a:r>
            <a:r>
              <a:rPr lang="en-US" dirty="0" smtClean="0">
                <a:hlinkClick r:id="rId5"/>
              </a:rPr>
              <a:t>java</a:t>
            </a:r>
            <a:r>
              <a:rPr lang="en-US" dirty="0" smtClean="0"/>
              <a:t> </a:t>
            </a:r>
          </a:p>
          <a:p>
            <a:pPr lvl="0"/>
            <a:r>
              <a:rPr lang="en-US" u="sng" dirty="0">
                <a:hlinkClick r:id="rId6"/>
              </a:rPr>
              <a:t>http://www.java-samples.com/showtutorial.php?tutorialid=</a:t>
            </a:r>
            <a:r>
              <a:rPr lang="en-US" u="sng" dirty="0" smtClean="0">
                <a:hlinkClick r:id="rId6"/>
              </a:rPr>
              <a:t>234</a:t>
            </a:r>
            <a:endParaRPr lang="en-US" dirty="0" smtClean="0"/>
          </a:p>
          <a:p>
            <a:r>
              <a:rPr lang="en-US" dirty="0">
                <a:hlinkClick r:id="rId7"/>
              </a:rPr>
              <a:t>http://stackoverflow.com/questions/1005073/initialization-of-an-arraylist-in-one-</a:t>
            </a:r>
            <a:r>
              <a:rPr lang="en-US" dirty="0" smtClean="0">
                <a:hlinkClick r:id="rId7"/>
              </a:rPr>
              <a:t>line</a:t>
            </a:r>
            <a:r>
              <a:rPr lang="en-US" dirty="0" smtClean="0"/>
              <a:t> </a:t>
            </a:r>
            <a:endParaRPr lang="en-US" dirty="0" smtClean="0"/>
          </a:p>
          <a:p>
            <a:pPr lvl="0"/>
            <a:r>
              <a:rPr lang="en-US" dirty="0">
                <a:hlinkClick r:id="rId8"/>
              </a:rPr>
              <a:t>http://www.roseindia.net/java/beginners/</a:t>
            </a:r>
            <a:r>
              <a:rPr lang="en-US" dirty="0" smtClean="0">
                <a:hlinkClick r:id="rId8"/>
              </a:rPr>
              <a:t>array_list_demo.shtml</a:t>
            </a:r>
            <a:r>
              <a:rPr lang="en-US" dirty="0" smtClean="0"/>
              <a:t> </a:t>
            </a:r>
            <a:r>
              <a:rPr lang="en-US" u="sng" dirty="0" smtClean="0">
                <a:hlinkClick r:id="rId9"/>
              </a:rPr>
              <a:t>http</a:t>
            </a:r>
            <a:r>
              <a:rPr lang="en-US" u="sng" dirty="0">
                <a:hlinkClick r:id="rId9"/>
              </a:rPr>
              <a:t>://docs.oracle.com/javase/tutorial/displayCode.html?code=http://docs.oracle.com/javase/tutorial/java/nutsandbolts/examples/</a:t>
            </a:r>
            <a:r>
              <a:rPr lang="en-US" u="sng" dirty="0" smtClean="0">
                <a:hlinkClick r:id="rId9"/>
              </a:rPr>
              <a:t>ArrayDemo.java</a:t>
            </a:r>
            <a:endParaRPr lang="en-US" dirty="0"/>
          </a:p>
          <a:p>
            <a:pPr lvl="0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366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2963</TotalTime>
  <Words>352</Words>
  <Application>Microsoft Macintosh PowerPoint</Application>
  <PresentationFormat>On-screen Show (4:3)</PresentationFormat>
  <Paragraphs>66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Apothecary</vt:lpstr>
      <vt:lpstr>Arrays and Array lists</vt:lpstr>
      <vt:lpstr>Arrays</vt:lpstr>
      <vt:lpstr>Arrays</vt:lpstr>
      <vt:lpstr>Arrays</vt:lpstr>
      <vt:lpstr>Array List</vt:lpstr>
      <vt:lpstr>Array List</vt:lpstr>
      <vt:lpstr>Array Lists</vt:lpstr>
      <vt:lpstr>review</vt:lpstr>
      <vt:lpstr>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Arrays</dc:title>
  <dc:creator>Cordielyn Goodrich</dc:creator>
  <cp:lastModifiedBy>Cordielyn Goodrich</cp:lastModifiedBy>
  <cp:revision>23</cp:revision>
  <dcterms:created xsi:type="dcterms:W3CDTF">2014-09-12T00:37:02Z</dcterms:created>
  <dcterms:modified xsi:type="dcterms:W3CDTF">2014-09-15T15:57:09Z</dcterms:modified>
</cp:coreProperties>
</file>