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054501A-0A72-054D-9130-B3FC5AEF5911}" type="datetimeFigureOut">
              <a:rPr lang="en-US" smtClean="0"/>
              <a:t>9/22/13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58A00A3-848A-6E44-8275-AA38052B52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Mike </a:t>
            </a:r>
            <a:r>
              <a:rPr lang="en-US" dirty="0" err="1" smtClean="0"/>
              <a:t>Mulhearn</a:t>
            </a:r>
            <a:r>
              <a:rPr lang="en-US" dirty="0" smtClean="0"/>
              <a:t> &amp; Drew Hobbs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235" y="2000211"/>
            <a:ext cx="6477000" cy="1828800"/>
          </a:xfrm>
        </p:spPr>
        <p:txBody>
          <a:bodyPr/>
          <a:lstStyle/>
          <a:p>
            <a:r>
              <a:rPr lang="en-US" dirty="0" smtClean="0"/>
              <a:t>Image Icon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722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Paints icons from images</a:t>
            </a:r>
          </a:p>
          <a:p>
            <a:pPr marL="45720" indent="0">
              <a:buNone/>
            </a:pPr>
            <a:endParaRPr lang="en-US" sz="2400" dirty="0" smtClean="0"/>
          </a:p>
          <a:p>
            <a:r>
              <a:rPr lang="en-US" sz="2400" dirty="0" smtClean="0"/>
              <a:t>Images can be JPEG, JPG, GIF, PNG, BMP, WBMP</a:t>
            </a:r>
          </a:p>
          <a:p>
            <a:endParaRPr lang="en-US" sz="2400" dirty="0"/>
          </a:p>
          <a:p>
            <a:r>
              <a:rPr lang="en-US" sz="2400" dirty="0" smtClean="0"/>
              <a:t>Images may also be created from a URL, filename or byte array</a:t>
            </a:r>
          </a:p>
          <a:p>
            <a:pPr lvl="1"/>
            <a:r>
              <a:rPr lang="en-US" sz="1900" dirty="0" smtClean="0"/>
              <a:t>Must first be preloaded using Media Tracker to monitor loaded state of image</a:t>
            </a:r>
          </a:p>
          <a:p>
            <a:endParaRPr lang="en-US" dirty="0"/>
          </a:p>
          <a:p>
            <a:r>
              <a:rPr lang="en-US" sz="2400" dirty="0" smtClean="0"/>
              <a:t>Function can be pass numerous images at once and a string description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48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19071"/>
            <a:ext cx="5341710" cy="1416911"/>
          </a:xfrm>
        </p:spPr>
        <p:txBody>
          <a:bodyPr/>
          <a:lstStyle/>
          <a:p>
            <a:r>
              <a:rPr lang="en-US" dirty="0"/>
              <a:t>Data usually comes from an image file</a:t>
            </a:r>
          </a:p>
          <a:p>
            <a:endParaRPr lang="en-US" dirty="0" smtClean="0"/>
          </a:p>
          <a:p>
            <a:r>
              <a:rPr lang="en-US" dirty="0" smtClean="0"/>
              <a:t>Files can be stored in multiple ways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storage			</a:t>
            </a:r>
            <a:endParaRPr lang="en-US" dirty="0"/>
          </a:p>
        </p:txBody>
      </p:sp>
      <p:pic>
        <p:nvPicPr>
          <p:cNvPr id="4" name="Picture 3" descr="Screen shot 2013-09-22 at 4.52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66" y="3041118"/>
            <a:ext cx="3670300" cy="1371600"/>
          </a:xfrm>
          <a:prstGeom prst="rect">
            <a:avLst/>
          </a:prstGeom>
        </p:spPr>
      </p:pic>
      <p:pic>
        <p:nvPicPr>
          <p:cNvPr id="5" name="Picture 4" descr="Screen shot 2013-09-22 at 4.53.3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884" y="3056798"/>
            <a:ext cx="4607556" cy="1360326"/>
          </a:xfrm>
          <a:prstGeom prst="rect">
            <a:avLst/>
          </a:prstGeom>
        </p:spPr>
      </p:pic>
      <p:sp>
        <p:nvSpPr>
          <p:cNvPr id="7" name="Content Placeholder 1"/>
          <p:cNvSpPr txBox="1">
            <a:spLocks/>
          </p:cNvSpPr>
          <p:nvPr/>
        </p:nvSpPr>
        <p:spPr>
          <a:xfrm>
            <a:off x="333967" y="4521375"/>
            <a:ext cx="3670300" cy="12174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Images are in one Java Archive and the class file is in a separate Java Archive</a:t>
            </a:r>
          </a:p>
          <a:p>
            <a:endParaRPr lang="en-US" dirty="0"/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4468494" y="4491180"/>
            <a:ext cx="3670300" cy="1217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Class file and images are stored in the same Java Archive</a:t>
            </a:r>
          </a:p>
          <a:p>
            <a:pPr marL="4572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364455" y="5969808"/>
            <a:ext cx="8277856" cy="1217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/>
              <a:t>Images courtesy of The Java Tutorial </a:t>
            </a:r>
            <a:r>
              <a:rPr lang="en-US" sz="1500" dirty="0" smtClean="0"/>
              <a:t>at: http</a:t>
            </a:r>
            <a:r>
              <a:rPr lang="en-US" sz="1500" dirty="0"/>
              <a:t>://</a:t>
            </a:r>
            <a:r>
              <a:rPr lang="en-US" sz="1500" dirty="0" err="1"/>
              <a:t>docs.oracle.com</a:t>
            </a:r>
            <a:r>
              <a:rPr lang="en-US" sz="1500" dirty="0"/>
              <a:t>/</a:t>
            </a:r>
            <a:r>
              <a:rPr lang="en-US" sz="1500" dirty="0" err="1"/>
              <a:t>javase</a:t>
            </a:r>
            <a:r>
              <a:rPr lang="en-US" sz="1500" dirty="0"/>
              <a:t>/tutorial/</a:t>
            </a:r>
            <a:r>
              <a:rPr lang="en-US" sz="1500" dirty="0" err="1"/>
              <a:t>uiswing</a:t>
            </a:r>
            <a:r>
              <a:rPr lang="en-US" sz="1500" dirty="0"/>
              <a:t>/components/</a:t>
            </a:r>
            <a:r>
              <a:rPr lang="en-US" sz="1500" dirty="0" err="1"/>
              <a:t>icon.html</a:t>
            </a:r>
            <a:endParaRPr lang="en-US" sz="1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456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Grid.thmx</Template>
  <TotalTime>30</TotalTime>
  <Words>130</Words>
  <Application>Microsoft Macintosh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Grid</vt:lpstr>
      <vt:lpstr>Image Icon</vt:lpstr>
      <vt:lpstr>Overview</vt:lpstr>
      <vt:lpstr>File storage   </vt:lpstr>
    </vt:vector>
  </TitlesOfParts>
  <Company>Washington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Icon</dc:title>
  <dc:creator>Drew Hobbs</dc:creator>
  <cp:lastModifiedBy>Drew Hobbs</cp:lastModifiedBy>
  <cp:revision>4</cp:revision>
  <dcterms:created xsi:type="dcterms:W3CDTF">2013-09-22T20:30:58Z</dcterms:created>
  <dcterms:modified xsi:type="dcterms:W3CDTF">2013-09-22T21:01:49Z</dcterms:modified>
</cp:coreProperties>
</file>