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D6C4-9E35-4C2E-B6D7-4C46FDD12F10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361E-8DC6-48A0-9B09-EEEA6054850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D6C4-9E35-4C2E-B6D7-4C46FDD12F10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361E-8DC6-48A0-9B09-EEEA60548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D6C4-9E35-4C2E-B6D7-4C46FDD12F10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361E-8DC6-48A0-9B09-EEEA60548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D6C4-9E35-4C2E-B6D7-4C46FDD12F10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361E-8DC6-48A0-9B09-EEEA60548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D6C4-9E35-4C2E-B6D7-4C46FDD12F10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361E-8DC6-48A0-9B09-EEEA605485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D6C4-9E35-4C2E-B6D7-4C46FDD12F10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361E-8DC6-48A0-9B09-EEEA60548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D6C4-9E35-4C2E-B6D7-4C46FDD12F10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361E-8DC6-48A0-9B09-EEEA60548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D6C4-9E35-4C2E-B6D7-4C46FDD12F10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361E-8DC6-48A0-9B09-EEEA60548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D6C4-9E35-4C2E-B6D7-4C46FDD12F10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361E-8DC6-48A0-9B09-EEEA605485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D6C4-9E35-4C2E-B6D7-4C46FDD12F10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1361E-8DC6-48A0-9B09-EEEA6054850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E3BD6C4-9E35-4C2E-B6D7-4C46FDD12F10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0E1361E-8DC6-48A0-9B09-EEEA605485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E3BD6C4-9E35-4C2E-B6D7-4C46FDD12F10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0E1361E-8DC6-48A0-9B09-EEEA605485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7/docs/api/javax/swing/JFileChooser.html" TargetMode="External"/><Relationship Id="rId2" Type="http://schemas.openxmlformats.org/officeDocument/2006/relationships/hyperlink" Target="http://docs.oracle.com/javase/tutorial/essential/io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52800"/>
            <a:ext cx="9144000" cy="13716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File IO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76" y="3429000"/>
            <a:ext cx="9120433" cy="2590800"/>
          </a:xfrm>
        </p:spPr>
        <p:txBody>
          <a:bodyPr/>
          <a:lstStyle/>
          <a:p>
            <a:pPr algn="ctr"/>
            <a:r>
              <a:rPr lang="en-US" dirty="0" smtClean="0"/>
              <a:t>By Rachel Thompson and </a:t>
            </a:r>
            <a:r>
              <a:rPr lang="en-US" dirty="0" smtClean="0"/>
              <a:t>Michael Deck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7425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Java.io- a package for input </a:t>
            </a:r>
            <a:r>
              <a:rPr lang="en-US" dirty="0" smtClean="0"/>
              <a:t>and </a:t>
            </a:r>
            <a:r>
              <a:rPr lang="en-US" dirty="0" smtClean="0"/>
              <a:t>output</a:t>
            </a:r>
            <a:endParaRPr lang="en-US" dirty="0" smtClean="0"/>
          </a:p>
          <a:p>
            <a:r>
              <a:rPr lang="en-US" dirty="0" smtClean="0"/>
              <a:t>File I/O</a:t>
            </a:r>
            <a:endParaRPr lang="en-US" dirty="0" smtClean="0"/>
          </a:p>
          <a:p>
            <a:pPr lvl="1"/>
            <a:r>
              <a:rPr lang="en-US" dirty="0" smtClean="0"/>
              <a:t>Reads </a:t>
            </a:r>
            <a:r>
              <a:rPr lang="en-US" dirty="0" smtClean="0"/>
              <a:t>data into and out of the console</a:t>
            </a:r>
          </a:p>
          <a:p>
            <a:pPr lvl="1"/>
            <a:r>
              <a:rPr lang="en-US" dirty="0" smtClean="0"/>
              <a:t>Writes and reads files</a:t>
            </a:r>
            <a:r>
              <a:rPr lang="en-US" dirty="0" smtClean="0"/>
              <a:t>, etc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Involves streams, paths, files, directories, etc.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3908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Streams</a:t>
            </a:r>
          </a:p>
          <a:p>
            <a:pPr lvl="1"/>
            <a:r>
              <a:rPr lang="en-US" dirty="0" smtClean="0"/>
              <a:t>Sequences </a:t>
            </a:r>
            <a:r>
              <a:rPr lang="en-US" dirty="0"/>
              <a:t>of </a:t>
            </a:r>
            <a:r>
              <a:rPr lang="en-US" dirty="0" smtClean="0"/>
              <a:t>data (can handle many different kinds)</a:t>
            </a:r>
            <a:endParaRPr lang="en-US" dirty="0"/>
          </a:p>
          <a:p>
            <a:pPr lvl="1"/>
            <a:r>
              <a:rPr lang="en-US" dirty="0" smtClean="0"/>
              <a:t>I/O Streams- reference input source or output destination</a:t>
            </a:r>
          </a:p>
          <a:p>
            <a:pPr lvl="1"/>
            <a:r>
              <a:rPr lang="en-US" dirty="0" smtClean="0"/>
              <a:t>Must be closed after use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Types</a:t>
            </a:r>
          </a:p>
          <a:p>
            <a:pPr lvl="1"/>
            <a:r>
              <a:rPr lang="en-US" dirty="0" smtClean="0"/>
              <a:t>Byte streams</a:t>
            </a:r>
          </a:p>
          <a:p>
            <a:pPr lvl="1"/>
            <a:r>
              <a:rPr lang="en-US" dirty="0" smtClean="0"/>
              <a:t>Character streams</a:t>
            </a:r>
          </a:p>
          <a:p>
            <a:pPr lvl="1"/>
            <a:r>
              <a:rPr lang="en-US" dirty="0" smtClean="0"/>
              <a:t>Buffered Streams</a:t>
            </a:r>
          </a:p>
          <a:p>
            <a:pPr lvl="1"/>
            <a:r>
              <a:rPr lang="en-US" dirty="0" smtClean="0"/>
              <a:t>Data streams</a:t>
            </a:r>
          </a:p>
          <a:p>
            <a:pPr lvl="1"/>
            <a:r>
              <a:rPr lang="en-US" dirty="0" smtClean="0"/>
              <a:t>Object streams</a:t>
            </a:r>
          </a:p>
          <a:p>
            <a:pPr lvl="1"/>
            <a:r>
              <a:rPr lang="en-US" dirty="0" smtClean="0"/>
              <a:t>Etc.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7052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For Output</a:t>
            </a:r>
          </a:p>
          <a:p>
            <a:pPr lvl="1"/>
            <a:r>
              <a:rPr lang="en-US" dirty="0" err="1" smtClean="0"/>
              <a:t>FileOutputStream</a:t>
            </a:r>
            <a:r>
              <a:rPr lang="en-US" dirty="0" smtClean="0"/>
              <a:t>- outputs bytes</a:t>
            </a:r>
          </a:p>
          <a:p>
            <a:pPr lvl="1"/>
            <a:r>
              <a:rPr lang="en-US" dirty="0" err="1" smtClean="0"/>
              <a:t>FileWriter</a:t>
            </a:r>
            <a:r>
              <a:rPr lang="en-US" dirty="0" smtClean="0"/>
              <a:t>- outputs characters and strings</a:t>
            </a:r>
          </a:p>
          <a:p>
            <a:pPr lvl="1"/>
            <a:r>
              <a:rPr lang="en-US" dirty="0" err="1" smtClean="0"/>
              <a:t>BufferedWriter</a:t>
            </a:r>
            <a:r>
              <a:rPr lang="en-US" dirty="0" smtClean="0"/>
              <a:t>- more efficient character writer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For Input</a:t>
            </a:r>
          </a:p>
          <a:p>
            <a:pPr lvl="1"/>
            <a:r>
              <a:rPr lang="en-US" dirty="0" err="1" smtClean="0"/>
              <a:t>FileInputStream</a:t>
            </a:r>
            <a:endParaRPr lang="en-US" dirty="0" smtClean="0"/>
          </a:p>
          <a:p>
            <a:pPr lvl="1"/>
            <a:r>
              <a:rPr lang="en-US" dirty="0" err="1" smtClean="0"/>
              <a:t>FileReader</a:t>
            </a:r>
            <a:endParaRPr lang="en-US" dirty="0" smtClean="0"/>
          </a:p>
          <a:p>
            <a:pPr lvl="1"/>
            <a:r>
              <a:rPr lang="en-US" dirty="0" err="1" smtClean="0"/>
              <a:t>BufferedReader</a:t>
            </a:r>
            <a:endParaRPr lang="en-US" dirty="0" smtClean="0"/>
          </a:p>
          <a:p>
            <a:pPr lvl="1"/>
            <a:r>
              <a:rPr lang="en-US" dirty="0" smtClean="0"/>
              <a:t>Scanner- allows user input, parses tokens when reading, small buffer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3363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and Reading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Like with streams, you can create files in a variety of ways.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		File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</a:rPr>
              <a:t>file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 = new File(c:\file.txt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);</a:t>
            </a:r>
          </a:p>
          <a:p>
            <a:pPr marL="457200" lvl="1" indent="0">
              <a:buNone/>
            </a:pP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800" dirty="0" smtClean="0"/>
              <a:t>You can likewise read in a file’s content with the different input streams, and output it from the console with the output streams.</a:t>
            </a:r>
          </a:p>
          <a:p>
            <a:endParaRPr lang="en-US" sz="2800" dirty="0" smtClean="0"/>
          </a:p>
          <a:p>
            <a:r>
              <a:rPr lang="en-US" sz="2800" dirty="0" smtClean="0"/>
              <a:t>Note: exceptions</a:t>
            </a:r>
          </a:p>
          <a:p>
            <a:pPr lvl="1"/>
            <a:r>
              <a:rPr lang="en-US" sz="2400" dirty="0" smtClean="0"/>
              <a:t>E.g.: “file already exists”, permissions error, corrupted file, etc.</a:t>
            </a:r>
          </a:p>
          <a:p>
            <a:pPr lvl="1"/>
            <a:r>
              <a:rPr lang="en-US" sz="2400" dirty="0" smtClean="0"/>
              <a:t>Will cause your program not to compile unless checked</a:t>
            </a:r>
          </a:p>
          <a:p>
            <a:pPr lvl="1"/>
            <a:r>
              <a:rPr lang="en-US" sz="2400" b="1" dirty="0" smtClean="0"/>
              <a:t>Throw</a:t>
            </a:r>
            <a:r>
              <a:rPr lang="en-US" sz="2400" dirty="0" smtClean="0"/>
              <a:t> exception, then </a:t>
            </a:r>
            <a:r>
              <a:rPr lang="en-US" sz="2400" b="1" dirty="0" smtClean="0"/>
              <a:t>try</a:t>
            </a:r>
            <a:r>
              <a:rPr lang="en-US" sz="2400" dirty="0" smtClean="0"/>
              <a:t> your main code, and add a </a:t>
            </a:r>
            <a:r>
              <a:rPr lang="en-US" sz="2400" b="1" dirty="0" smtClean="0"/>
              <a:t>catch</a:t>
            </a:r>
            <a:r>
              <a:rPr lang="en-US" sz="2400" dirty="0" smtClean="0"/>
              <a:t> in case the exception occurs</a:t>
            </a:r>
          </a:p>
          <a:p>
            <a:pPr marL="118872" indent="0">
              <a:buNone/>
            </a:pPr>
            <a:r>
              <a:rPr lang="en-US" sz="2800" dirty="0"/>
              <a:t>	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0835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Things to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Directories</a:t>
            </a:r>
          </a:p>
          <a:p>
            <a:pPr marL="457200" lvl="1" indent="0"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Files.createDirectories</a:t>
            </a:r>
            <a:r>
              <a:rPr lang="en-US" sz="2000" dirty="0" smtClean="0"/>
              <a:t> (</a:t>
            </a:r>
            <a:r>
              <a:rPr lang="en-US" sz="2000" dirty="0" err="1" smtClean="0"/>
              <a:t>Paths.get</a:t>
            </a:r>
            <a:r>
              <a:rPr lang="en-US" sz="2000" dirty="0" smtClean="0"/>
              <a:t> (“workspace\test”));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 err="1" smtClean="0"/>
              <a:t>JFileChooser</a:t>
            </a:r>
            <a:endParaRPr lang="en-US" sz="2400" dirty="0" smtClean="0"/>
          </a:p>
          <a:p>
            <a:pPr lvl="1"/>
            <a:r>
              <a:rPr lang="en-US" sz="2000" dirty="0" smtClean="0"/>
              <a:t>Lets user select a file to read in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Displays an open menu</a:t>
            </a:r>
          </a:p>
          <a:p>
            <a:pPr marL="457200" lvl="1" indent="0">
              <a:buNone/>
            </a:pPr>
            <a:r>
              <a:rPr lang="en-US" sz="2000" dirty="0" smtClean="0"/>
              <a:t> </a:t>
            </a:r>
          </a:p>
          <a:p>
            <a:pPr lvl="1"/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660" y="3886199"/>
            <a:ext cx="496252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660" y="4911437"/>
            <a:ext cx="2310617" cy="1669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96362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000" dirty="0"/>
              <a:t>"Lesson: Basic I/O." </a:t>
            </a:r>
            <a:r>
              <a:rPr lang="en-US" sz="2000" i="1" dirty="0"/>
              <a:t>(The Java™ Tutorials Essential Classes)</a:t>
            </a:r>
            <a:r>
              <a:rPr lang="en-US" sz="2000" dirty="0"/>
              <a:t>. </a:t>
            </a:r>
            <a:r>
              <a:rPr lang="en-US" sz="2000" i="1" dirty="0" err="1"/>
              <a:t>Docs.oracle</a:t>
            </a:r>
            <a:r>
              <a:rPr lang="en-US" sz="2000" dirty="0"/>
              <a:t>. </a:t>
            </a:r>
            <a:r>
              <a:rPr lang="en-US" sz="2000" dirty="0" smtClean="0"/>
              <a:t> 	Oracle</a:t>
            </a:r>
            <a:r>
              <a:rPr lang="en-US" sz="2000" dirty="0"/>
              <a:t>, </a:t>
            </a:r>
            <a:r>
              <a:rPr lang="en-US" sz="2000" dirty="0" err="1"/>
              <a:t>n.d.</a:t>
            </a:r>
            <a:r>
              <a:rPr lang="en-US" sz="2000" dirty="0"/>
              <a:t> Web. 20 Sept. 2013</a:t>
            </a:r>
            <a:r>
              <a:rPr lang="en-US" sz="2000" dirty="0" smtClean="0"/>
              <a:t>. 	&lt;</a:t>
            </a:r>
            <a:r>
              <a:rPr lang="en-US" sz="2000" dirty="0" smtClean="0">
                <a:hlinkClick r:id="rId2"/>
              </a:rPr>
              <a:t>http</a:t>
            </a:r>
            <a:r>
              <a:rPr lang="en-US" sz="2000" dirty="0">
                <a:hlinkClick r:id="rId2"/>
              </a:rPr>
              <a:t>://</a:t>
            </a:r>
            <a:r>
              <a:rPr lang="en-US" sz="2000" dirty="0" smtClean="0">
                <a:hlinkClick r:id="rId2"/>
              </a:rPr>
              <a:t>docs.oracle.com/javase/tutorial/essential/io/index.html</a:t>
            </a:r>
            <a:r>
              <a:rPr lang="en-US" sz="2000" dirty="0" smtClean="0"/>
              <a:t>&gt;.</a:t>
            </a:r>
          </a:p>
          <a:p>
            <a:pPr marL="118872" indent="0">
              <a:buNone/>
            </a:pPr>
            <a:endParaRPr lang="en-US" sz="2000" dirty="0"/>
          </a:p>
          <a:p>
            <a:pPr marL="118872" indent="0">
              <a:buNone/>
            </a:pPr>
            <a:endParaRPr lang="en-US" sz="2000" dirty="0" smtClean="0"/>
          </a:p>
          <a:p>
            <a:pPr marL="118872" indent="0">
              <a:buNone/>
            </a:pPr>
            <a:r>
              <a:rPr lang="en-US" sz="2000" dirty="0"/>
              <a:t>"</a:t>
            </a:r>
            <a:r>
              <a:rPr lang="en-US" sz="2000" dirty="0" err="1"/>
              <a:t>JFileChooser</a:t>
            </a:r>
            <a:r>
              <a:rPr lang="en-US" sz="2000" dirty="0"/>
              <a:t> (Java Platform SE 7 )." </a:t>
            </a:r>
            <a:r>
              <a:rPr lang="en-US" sz="2000" i="1" dirty="0" err="1"/>
              <a:t>Docs.oracle</a:t>
            </a:r>
            <a:r>
              <a:rPr lang="en-US" sz="2000" dirty="0"/>
              <a:t>. Oracle, </a:t>
            </a:r>
            <a:r>
              <a:rPr lang="en-US" sz="2000" dirty="0" err="1"/>
              <a:t>n.d.</a:t>
            </a:r>
            <a:r>
              <a:rPr lang="en-US" sz="2000" dirty="0"/>
              <a:t> Web. 23 Sept. </a:t>
            </a:r>
            <a:r>
              <a:rPr lang="en-US" sz="2000" dirty="0" smtClean="0"/>
              <a:t>	2013</a:t>
            </a:r>
            <a:r>
              <a:rPr lang="en-US" sz="2000" dirty="0"/>
              <a:t>. </a:t>
            </a:r>
            <a:r>
              <a:rPr lang="en-US" sz="2000" dirty="0" smtClean="0"/>
              <a:t>	</a:t>
            </a:r>
            <a:r>
              <a:rPr lang="en-US" sz="1800" dirty="0" smtClean="0"/>
              <a:t>&lt;</a:t>
            </a:r>
            <a:r>
              <a:rPr lang="en-US" sz="1800" dirty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docs.oracle.com/javase/7/docs/api/javax/swing/JFileChooser.html</a:t>
            </a:r>
            <a:r>
              <a:rPr lang="en-US" sz="1800" dirty="0"/>
              <a:t>&gt;.</a:t>
            </a:r>
          </a:p>
        </p:txBody>
      </p:sp>
    </p:spTree>
    <p:extLst>
      <p:ext uri="{BB962C8B-B14F-4D97-AF65-F5344CB8AC3E}">
        <p14:creationId xmlns:p14="http://schemas.microsoft.com/office/powerpoint/2010/main" val="9053640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1207</TotalTime>
  <Words>159</Words>
  <Application>Microsoft Office PowerPoint</Application>
  <PresentationFormat>On-screen Show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File IO</vt:lpstr>
      <vt:lpstr>The Basics</vt:lpstr>
      <vt:lpstr>I/O Streams</vt:lpstr>
      <vt:lpstr>Specific Streams</vt:lpstr>
      <vt:lpstr>Creating and Reading Files</vt:lpstr>
      <vt:lpstr>Other Things to Know</vt:lpstr>
      <vt:lpstr>Works Cited</vt:lpstr>
    </vt:vector>
  </TitlesOfParts>
  <Company>Washington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IO</dc:title>
  <dc:creator>Student</dc:creator>
  <cp:lastModifiedBy>rtg02493</cp:lastModifiedBy>
  <cp:revision>27</cp:revision>
  <dcterms:created xsi:type="dcterms:W3CDTF">2013-09-23T18:11:14Z</dcterms:created>
  <dcterms:modified xsi:type="dcterms:W3CDTF">2013-09-25T17:06:18Z</dcterms:modified>
</cp:coreProperties>
</file>