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C03919-427C-4604-9783-35EAC2C7950A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CE8EC73-CDB6-48F4-ABD3-3E804F3C3D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838200"/>
            <a:ext cx="4038600" cy="1829761"/>
          </a:xfrm>
        </p:spPr>
        <p:txBody>
          <a:bodyPr>
            <a:normAutofit/>
          </a:bodyPr>
          <a:lstStyle/>
          <a:p>
            <a:r>
              <a:rPr lang="en-US" sz="8000" dirty="0" smtClean="0"/>
              <a:t>SED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667000"/>
            <a:ext cx="44958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(Stream Editor)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By:</a:t>
            </a:r>
          </a:p>
          <a:p>
            <a:pPr algn="ctr"/>
            <a:r>
              <a:rPr lang="en-US" dirty="0" smtClean="0"/>
              <a:t> Ross Mills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46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address contained inside another address</a:t>
            </a:r>
          </a:p>
          <a:p>
            <a:r>
              <a:rPr lang="en-US" dirty="0" smtClean="0"/>
              <a:t>The outer address must be set of lines or an address range</a:t>
            </a:r>
          </a:p>
          <a:p>
            <a:r>
              <a:rPr lang="en-US" dirty="0" smtClean="0"/>
              <a:t>The inner address may be single line, set of lines or an address range.</a:t>
            </a:r>
          </a:p>
          <a:p>
            <a:r>
              <a:rPr lang="en-US" dirty="0" smtClean="0"/>
              <a:t>Example: 1,10 {</a:t>
            </a:r>
            <a:br>
              <a:rPr lang="en-US" dirty="0" smtClean="0"/>
            </a:br>
            <a:r>
              <a:rPr lang="en-US" dirty="0" smtClean="0"/>
              <a:t>				/begin/,/end/d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 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Addresses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01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Sed has many different commands that may be used but they are grouped into the following categories:</a:t>
            </a:r>
          </a:p>
          <a:p>
            <a:pPr lvl="1"/>
            <a:r>
              <a:rPr lang="en-US" dirty="0" smtClean="0"/>
              <a:t>Line Number Command</a:t>
            </a:r>
          </a:p>
          <a:p>
            <a:pPr lvl="1"/>
            <a:r>
              <a:rPr lang="en-US" dirty="0" smtClean="0"/>
              <a:t>Modify Commands</a:t>
            </a:r>
          </a:p>
          <a:p>
            <a:pPr lvl="1"/>
            <a:r>
              <a:rPr lang="en-US" dirty="0" smtClean="0"/>
              <a:t>Substitute Commands</a:t>
            </a:r>
          </a:p>
          <a:p>
            <a:pPr lvl="1"/>
            <a:r>
              <a:rPr lang="en-US" dirty="0" smtClean="0"/>
              <a:t>Transform</a:t>
            </a:r>
          </a:p>
          <a:p>
            <a:pPr lvl="1"/>
            <a:r>
              <a:rPr lang="en-US" dirty="0" smtClean="0"/>
              <a:t>Input/output commands</a:t>
            </a:r>
          </a:p>
          <a:p>
            <a:pPr lvl="1"/>
            <a:r>
              <a:rPr lang="en-US" dirty="0" smtClean="0"/>
              <a:t>File Commands</a:t>
            </a:r>
          </a:p>
          <a:p>
            <a:pPr lvl="1"/>
            <a:r>
              <a:rPr lang="en-US" dirty="0" smtClean="0"/>
              <a:t>Branch Commands</a:t>
            </a:r>
          </a:p>
          <a:p>
            <a:pPr lvl="1"/>
            <a:r>
              <a:rPr lang="en-US" dirty="0" smtClean="0"/>
              <a:t>Hold Space Commands</a:t>
            </a:r>
          </a:p>
          <a:p>
            <a:pPr lvl="1"/>
            <a:r>
              <a:rPr lang="en-US" dirty="0" smtClean="0"/>
              <a:t>Quit Command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2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line number command is called by using ‘=‘ </a:t>
            </a:r>
          </a:p>
          <a:p>
            <a:r>
              <a:rPr lang="en-US" dirty="0" smtClean="0"/>
              <a:t>This will print the current line number</a:t>
            </a:r>
            <a:endParaRPr lang="en-US" dirty="0"/>
          </a:p>
          <a:p>
            <a:r>
              <a:rPr lang="en-US" dirty="0" smtClean="0"/>
              <a:t>Example: sed –n ‘/name/=’ name.txt </a:t>
            </a:r>
            <a:endParaRPr lang="en-US" dirty="0"/>
          </a:p>
          <a:p>
            <a:pPr lvl="1"/>
            <a:r>
              <a:rPr lang="en-US" dirty="0" smtClean="0"/>
              <a:t>Looks in the file name.txt to find any line where the word ‘name’ occurs and then it will print that line to the screen.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</a:t>
            </a:r>
            <a:r>
              <a:rPr lang="en-US" smtClean="0"/>
              <a:t>Number Command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Insert (i), which inserts a line above every location where the regular expression is found.</a:t>
            </a:r>
          </a:p>
          <a:p>
            <a:pPr lvl="1"/>
            <a:r>
              <a:rPr lang="en-US" dirty="0" smtClean="0"/>
              <a:t>Sed ‘/name/i\name2’ test.txt : Creates a new line that says ‘name2’ above any line where ‘name’ is found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Append (a), does the same as insert except it adds a line below the found regular expression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Change (c), replaces the selected lines of text </a:t>
            </a:r>
          </a:p>
          <a:p>
            <a:pPr lvl="1"/>
            <a:r>
              <a:rPr lang="en-US" dirty="0" smtClean="0"/>
              <a:t>Sed ‘/name/c\/name2/’ test.txt : Replaces all lines that contain ‘name’ with the line, ‘name2’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Delete (d), deletes the line selected</a:t>
            </a:r>
          </a:p>
          <a:p>
            <a:pPr lvl="1"/>
            <a:r>
              <a:rPr lang="en-US" dirty="0" smtClean="0"/>
              <a:t>Sed ‘1d’ test.txt : Deletes the first line in the file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153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all occurrences of the regular expression to whatever is specified.</a:t>
            </a:r>
          </a:p>
          <a:p>
            <a:pPr lvl="1"/>
            <a:r>
              <a:rPr lang="en-US" dirty="0" smtClean="0"/>
              <a:t>For example take the text:</a:t>
            </a:r>
          </a:p>
          <a:p>
            <a:pPr marL="393192" lvl="1" indent="0">
              <a:buNone/>
            </a:pPr>
            <a:r>
              <a:rPr lang="en-US" dirty="0"/>
              <a:t>	</a:t>
            </a:r>
            <a:r>
              <a:rPr lang="en-US" dirty="0" smtClean="0"/>
              <a:t>My name is Ross Mills</a:t>
            </a:r>
          </a:p>
          <a:p>
            <a:pPr marL="393192" lvl="1" indent="0">
              <a:buNone/>
            </a:pPr>
            <a:r>
              <a:rPr lang="en-US" dirty="0"/>
              <a:t>	</a:t>
            </a:r>
            <a:r>
              <a:rPr lang="en-US" dirty="0" smtClean="0"/>
              <a:t>My first name is Ross</a:t>
            </a:r>
          </a:p>
          <a:p>
            <a:pPr marL="393192" lvl="1" indent="0">
              <a:buNone/>
            </a:pPr>
            <a:r>
              <a:rPr lang="en-US" dirty="0" smtClean="0"/>
              <a:t>	</a:t>
            </a:r>
          </a:p>
          <a:p>
            <a:pPr marL="393192" lvl="1" indent="0">
              <a:buNone/>
            </a:pPr>
            <a:r>
              <a:rPr lang="en-US" dirty="0" smtClean="0"/>
              <a:t>If we run : sed ‘s/Ross/John/’ text, the output will be:</a:t>
            </a:r>
          </a:p>
          <a:p>
            <a:pPr marL="393192" lvl="1" indent="0">
              <a:buNone/>
            </a:pPr>
            <a:r>
              <a:rPr lang="en-US" dirty="0"/>
              <a:t>	</a:t>
            </a:r>
            <a:r>
              <a:rPr lang="en-US" dirty="0" smtClean="0"/>
              <a:t>My name is John Mills</a:t>
            </a:r>
          </a:p>
          <a:p>
            <a:pPr marL="393192" lvl="1" indent="0">
              <a:buNone/>
            </a:pPr>
            <a:r>
              <a:rPr lang="en-US" dirty="0"/>
              <a:t>	</a:t>
            </a:r>
            <a:r>
              <a:rPr lang="en-US" dirty="0" smtClean="0"/>
              <a:t>My first name is John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677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transform command (y) is used for transforming text. Often times it is used to turn letters from lower to uppercase.</a:t>
            </a:r>
          </a:p>
          <a:p>
            <a:pPr lvl="1"/>
            <a:r>
              <a:rPr lang="en-US" dirty="0" smtClean="0"/>
              <a:t>Example:</a:t>
            </a:r>
          </a:p>
          <a:p>
            <a:pPr marL="914400" lvl="3" indent="0">
              <a:buNone/>
            </a:pPr>
            <a:r>
              <a:rPr lang="en-US" dirty="0" smtClean="0"/>
              <a:t>My name is Ross Mills</a:t>
            </a:r>
          </a:p>
          <a:p>
            <a:pPr marL="914400" lvl="3" indent="0">
              <a:buNone/>
            </a:pPr>
            <a:r>
              <a:rPr lang="en-US" dirty="0" smtClean="0"/>
              <a:t>My first name is Ross</a:t>
            </a:r>
          </a:p>
          <a:p>
            <a:pPr marL="914400" lvl="3" indent="0">
              <a:buNone/>
            </a:pPr>
            <a:endParaRPr lang="en-US" dirty="0"/>
          </a:p>
          <a:p>
            <a:pPr marL="914400" lvl="3" indent="0">
              <a:buNone/>
            </a:pPr>
            <a:r>
              <a:rPr lang="en-US" dirty="0" smtClean="0"/>
              <a:t>sed ‘y/</a:t>
            </a:r>
            <a:r>
              <a:rPr lang="en-US" dirty="0" err="1" smtClean="0"/>
              <a:t>abcdef</a:t>
            </a:r>
            <a:r>
              <a:rPr lang="en-US" dirty="0" smtClean="0"/>
              <a:t>/ABCDEF/’ text would output the following:</a:t>
            </a:r>
          </a:p>
          <a:p>
            <a:pPr marL="914400" lvl="3" indent="0">
              <a:buNone/>
            </a:pPr>
            <a:endParaRPr lang="en-US" dirty="0"/>
          </a:p>
          <a:p>
            <a:pPr marL="914400" lvl="3" indent="0">
              <a:buNone/>
            </a:pPr>
            <a:r>
              <a:rPr lang="en-US" dirty="0" smtClean="0"/>
              <a:t>My </a:t>
            </a:r>
            <a:r>
              <a:rPr lang="en-US" dirty="0" err="1" smtClean="0"/>
              <a:t>nAmE</a:t>
            </a:r>
            <a:r>
              <a:rPr lang="en-US" dirty="0" smtClean="0"/>
              <a:t> is Ross Mills</a:t>
            </a:r>
          </a:p>
          <a:p>
            <a:pPr marL="914400" lvl="3" indent="0">
              <a:buNone/>
            </a:pPr>
            <a:r>
              <a:rPr lang="en-US" dirty="0" smtClean="0"/>
              <a:t>My First </a:t>
            </a:r>
            <a:r>
              <a:rPr lang="en-US" dirty="0" err="1" smtClean="0"/>
              <a:t>nAmE</a:t>
            </a:r>
            <a:r>
              <a:rPr lang="en-US" dirty="0" smtClean="0"/>
              <a:t> is Ross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093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Next (n), </a:t>
            </a:r>
            <a:r>
              <a:rPr lang="en-US" dirty="0" smtClean="0"/>
              <a:t>reads the next input line and starts processing the new line with the command rather than the first command</a:t>
            </a:r>
          </a:p>
          <a:p>
            <a:pPr lvl="1"/>
            <a:r>
              <a:rPr lang="en-US" dirty="0" smtClean="0"/>
              <a:t>Sed ‘/Line1/{n; s/Line1/Line2/}’ test.txt : If the word Line1 is found, all occurrences of Line1 in the next line are changed to line2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Append Next (N), appends the next line to pattern space so the previous command would change Line1 to Line2 on the first line that it was found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Print (p) and Print first line (P), prints the contents of the pattern space or the first line of the pattern space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List Command (l), prints the characters that are not usually printed such as $ after each line.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Input/Output</a:t>
            </a:r>
            <a:r>
              <a:rPr lang="en-US" dirty="0" smtClean="0"/>
              <a:t>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48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Read file command (r), reads lines from a file and if an expression is found, it is added to the file.</a:t>
            </a:r>
          </a:p>
          <a:p>
            <a:pPr lvl="1"/>
            <a:r>
              <a:rPr lang="en-US" dirty="0" smtClean="0"/>
              <a:t>Example: Line.txt contains the word line and </a:t>
            </a:r>
          </a:p>
          <a:p>
            <a:pPr marL="393192" lvl="1" indent="0">
              <a:buNone/>
            </a:pPr>
            <a:r>
              <a:rPr lang="en-US" dirty="0" smtClean="0"/>
              <a:t>	test.txt</a:t>
            </a:r>
            <a:r>
              <a:rPr lang="en-US" dirty="0"/>
              <a:t> </a:t>
            </a:r>
            <a:r>
              <a:rPr lang="en-US" dirty="0" smtClean="0"/>
              <a:t>is:</a:t>
            </a:r>
            <a:br>
              <a:rPr lang="en-US" dirty="0" smtClean="0"/>
            </a:br>
            <a:r>
              <a:rPr lang="en-US" dirty="0" smtClean="0"/>
              <a:t>	My name is Ross Mills</a:t>
            </a:r>
            <a:br>
              <a:rPr lang="en-US" dirty="0" smtClean="0"/>
            </a:br>
            <a:r>
              <a:rPr lang="en-US" dirty="0" smtClean="0"/>
              <a:t>	My first name is Ross</a:t>
            </a:r>
          </a:p>
          <a:p>
            <a:pPr lvl="3"/>
            <a:r>
              <a:rPr lang="en-US" dirty="0"/>
              <a:t>Sed ‘/Ross/r line.txt’ test.txt would output the following:</a:t>
            </a:r>
          </a:p>
          <a:p>
            <a:pPr marL="1143000" lvl="4" indent="0">
              <a:buNone/>
            </a:pPr>
            <a:r>
              <a:rPr lang="en-US" dirty="0"/>
              <a:t>	My name is Ross Mills</a:t>
            </a:r>
            <a:br>
              <a:rPr lang="en-US" dirty="0"/>
            </a:br>
            <a:r>
              <a:rPr lang="en-US" dirty="0"/>
              <a:t>	line</a:t>
            </a:r>
            <a:br>
              <a:rPr lang="en-US" dirty="0"/>
            </a:br>
            <a:r>
              <a:rPr lang="en-US" dirty="0"/>
              <a:t>	My first name is Ross</a:t>
            </a:r>
          </a:p>
          <a:p>
            <a:pPr marL="1143000" lvl="4" indent="0">
              <a:buNone/>
            </a:pPr>
            <a:r>
              <a:rPr lang="en-US" dirty="0"/>
              <a:t>	</a:t>
            </a:r>
            <a:r>
              <a:rPr lang="en-US" dirty="0" smtClean="0"/>
              <a:t>Line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Write file command (w), writes lines out to a file</a:t>
            </a:r>
          </a:p>
          <a:p>
            <a:pPr lvl="1"/>
            <a:r>
              <a:rPr lang="en-US" dirty="0" smtClean="0"/>
              <a:t>Example using the same test.txt :</a:t>
            </a:r>
            <a:br>
              <a:rPr lang="en-US" dirty="0" smtClean="0"/>
            </a:br>
            <a:r>
              <a:rPr lang="en-US" dirty="0" smtClean="0"/>
              <a:t>	sed ‘/Mills/ w test2.txt’ test.txt : </a:t>
            </a:r>
            <a:r>
              <a:rPr lang="en-US" dirty="0"/>
              <a:t>C</a:t>
            </a:r>
            <a:r>
              <a:rPr lang="en-US" dirty="0" smtClean="0"/>
              <a:t>reates a new file called test2.txt which contains the lines where “Mills” was found so test2.txt reads:</a:t>
            </a:r>
          </a:p>
          <a:p>
            <a:pPr marL="630936" lvl="2" indent="0">
              <a:buNone/>
            </a:pPr>
            <a:r>
              <a:rPr lang="en-US" dirty="0" smtClean="0"/>
              <a:t>		My name is Ross Mills</a:t>
            </a:r>
            <a:endParaRPr lang="en-US" dirty="0"/>
          </a:p>
          <a:p>
            <a:pPr marL="393192" lvl="1" indent="0">
              <a:buNone/>
            </a:pPr>
            <a:endParaRPr lang="en-US" dirty="0" smtClean="0"/>
          </a:p>
          <a:p>
            <a:pPr marL="1143000" lvl="4" indent="0">
              <a:buNone/>
            </a:pPr>
            <a:endParaRPr lang="en-US" dirty="0" smtClean="0"/>
          </a:p>
          <a:p>
            <a:pPr marL="1143000" lvl="4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23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 (b), takes sed to the label which is specified using ‘:</a:t>
            </a:r>
            <a:r>
              <a:rPr lang="en-US" dirty="0" err="1" smtClean="0"/>
              <a:t>label_name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Branch on substitution (t), only takes the branch if the regular expression was found and substituted.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68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Hold and Destroy (h) copies the contents of the pattern space to the hold space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Hold and Append (H) adds the contents of the pattern space to the hold space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Get and Destroy (g), gets what is in the holding space and overwrites it to the pattern space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Get and Append (G), gets what is in the holding space and adds it to the pattern space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Exchange (x), switches the content in the holding space to the pattern space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Hold Space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88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Sed is an acronym for stream editor</a:t>
            </a:r>
          </a:p>
          <a:p>
            <a:r>
              <a:rPr lang="en-US" dirty="0" smtClean="0"/>
              <a:t>Instead of altering the original file, </a:t>
            </a:r>
            <a:r>
              <a:rPr lang="en-US" dirty="0"/>
              <a:t>s</a:t>
            </a:r>
            <a:r>
              <a:rPr lang="en-US" dirty="0" smtClean="0"/>
              <a:t>ed </a:t>
            </a:r>
            <a:r>
              <a:rPr lang="en-US" dirty="0" smtClean="0"/>
              <a:t>is used to scan the input file line by line and applies instructions in a script to the file </a:t>
            </a:r>
          </a:p>
          <a:p>
            <a:r>
              <a:rPr lang="en-US" dirty="0" smtClean="0"/>
              <a:t>There are </a:t>
            </a:r>
            <a:r>
              <a:rPr lang="en-US" dirty="0" smtClean="0"/>
              <a:t>three </a:t>
            </a:r>
            <a:r>
              <a:rPr lang="en-US" dirty="0" smtClean="0"/>
              <a:t>options to use for </a:t>
            </a:r>
            <a:r>
              <a:rPr lang="en-US" dirty="0"/>
              <a:t>s</a:t>
            </a:r>
            <a:r>
              <a:rPr lang="en-US" dirty="0" smtClean="0"/>
              <a:t>ed</a:t>
            </a:r>
            <a:r>
              <a:rPr lang="en-US" dirty="0" smtClean="0"/>
              <a:t>: </a:t>
            </a:r>
          </a:p>
          <a:p>
            <a:pPr marL="109728" indent="0">
              <a:buNone/>
            </a:pPr>
            <a:r>
              <a:rPr lang="en-US" dirty="0" smtClean="0"/>
              <a:t>-n, -f and –e.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63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Quit (q), prints the content of the pattern space and then exits or quits sed</a:t>
            </a:r>
          </a:p>
          <a:p>
            <a:pPr lvl="1"/>
            <a:r>
              <a:rPr lang="en-US" dirty="0" smtClean="0"/>
              <a:t>Example: sed ‘2q’ test.txt will print the first two lines of test.txt and then quits the program.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Quit Command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385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Sed can allow the user to apply actual text transformations to a file</a:t>
            </a:r>
          </a:p>
          <a:p>
            <a:r>
              <a:rPr lang="en-US" dirty="0" smtClean="0"/>
              <a:t>Sed may be used instead of </a:t>
            </a:r>
            <a:r>
              <a:rPr lang="en-US" dirty="0" err="1" smtClean="0"/>
              <a:t>Grep</a:t>
            </a:r>
            <a:r>
              <a:rPr lang="en-US" dirty="0" smtClean="0"/>
              <a:t>, however </a:t>
            </a:r>
            <a:r>
              <a:rPr lang="en-US" dirty="0" err="1" smtClean="0"/>
              <a:t>Grep</a:t>
            </a:r>
            <a:r>
              <a:rPr lang="en-US" dirty="0" smtClean="0"/>
              <a:t> is much more efficient when you are not trying to alter text</a:t>
            </a:r>
          </a:p>
          <a:p>
            <a:r>
              <a:rPr lang="en-US" dirty="0" smtClean="0"/>
              <a:t>Sed could be used for many things as seen with the numerous commands available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Sed?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9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–n flag keeps the computer from automatically outputting the result. This lets the user control what is being </a:t>
            </a:r>
            <a:r>
              <a:rPr lang="en-US" dirty="0" smtClean="0"/>
              <a:t>printed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-f indicates that there is a script file to be </a:t>
            </a:r>
            <a:r>
              <a:rPr lang="en-US" dirty="0" smtClean="0"/>
              <a:t>used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-e is the default option of Sed. It means that the script is on the command line and not in a specific file. However, you are not required to write –e when using Sed.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SED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7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 script fits in a couple of </a:t>
            </a:r>
            <a:r>
              <a:rPr lang="en-US" dirty="0" smtClean="0"/>
              <a:t>lines, </a:t>
            </a:r>
            <a:r>
              <a:rPr lang="en-US" dirty="0" smtClean="0"/>
              <a:t>then it’s instructions can just be included in the command line, but it must be enclosed in single quotes: </a:t>
            </a:r>
            <a:br>
              <a:rPr lang="en-US" dirty="0" smtClean="0"/>
            </a:br>
            <a:r>
              <a:rPr lang="en-US" dirty="0" smtClean="0"/>
              <a:t>	sed –e ‘address command’ </a:t>
            </a:r>
            <a:r>
              <a:rPr lang="en-US" dirty="0" err="1" smtClean="0"/>
              <a:t>input_file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scripts that are longer or may be repeated, a text file containing the script should be used, often times named .sed to specify:</a:t>
            </a:r>
            <a:br>
              <a:rPr lang="en-US" dirty="0" smtClean="0"/>
            </a:br>
            <a:r>
              <a:rPr lang="en-US" dirty="0" smtClean="0"/>
              <a:t>	sed –f </a:t>
            </a:r>
            <a:r>
              <a:rPr lang="en-US" dirty="0" err="1" smtClean="0"/>
              <a:t>script.sed</a:t>
            </a:r>
            <a:r>
              <a:rPr lang="en-US" dirty="0" smtClean="0"/>
              <a:t> </a:t>
            </a:r>
            <a:r>
              <a:rPr lang="en-US" dirty="0" err="1" smtClean="0"/>
              <a:t>input_file</a:t>
            </a:r>
            <a:endParaRPr lang="en-US" dirty="0" smtClean="0"/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42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Each line in the input file has a line number given to it by </a:t>
            </a:r>
            <a:r>
              <a:rPr lang="en-US" dirty="0" smtClean="0"/>
              <a:t>sed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every line in the file, sed copies an input line to pattern space, which is a buffer that holds one or more text lines for processing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Then sed applies the instructions given in the script to all of the lines in the pattern space that match the specified addresses in the instruction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After applying the instructions, sed then copies the pattern space to the output file(unless –n was used).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2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four types of addresses in </a:t>
            </a:r>
            <a:r>
              <a:rPr lang="en-US" dirty="0" smtClean="0"/>
              <a:t>sed:</a:t>
            </a:r>
          </a:p>
          <a:p>
            <a:pPr lvl="1"/>
            <a:r>
              <a:rPr lang="en-US" dirty="0" smtClean="0"/>
              <a:t>single line</a:t>
            </a:r>
          </a:p>
          <a:p>
            <a:pPr lvl="1"/>
            <a:r>
              <a:rPr lang="en-US" dirty="0" smtClean="0"/>
              <a:t>set </a:t>
            </a:r>
            <a:r>
              <a:rPr lang="en-US" dirty="0" smtClean="0"/>
              <a:t>of </a:t>
            </a:r>
            <a:r>
              <a:rPr lang="en-US" dirty="0" smtClean="0"/>
              <a:t>lines</a:t>
            </a:r>
          </a:p>
          <a:p>
            <a:pPr lvl="1"/>
            <a:r>
              <a:rPr lang="en-US" dirty="0" smtClean="0"/>
              <a:t>range </a:t>
            </a:r>
            <a:r>
              <a:rPr lang="en-US" dirty="0" smtClean="0"/>
              <a:t>of lines </a:t>
            </a:r>
            <a:endParaRPr lang="en-US" dirty="0"/>
          </a:p>
          <a:p>
            <a:pPr lvl="1"/>
            <a:r>
              <a:rPr lang="en-US" dirty="0" smtClean="0"/>
              <a:t>nested addresses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7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line addresses only specify one line, using either a number or ‘$’ which means the last line of the file</a:t>
            </a:r>
          </a:p>
          <a:p>
            <a:pPr lvl="1"/>
            <a:r>
              <a:rPr lang="en-US" dirty="0" smtClean="0"/>
              <a:t>Example: </a:t>
            </a:r>
            <a:endParaRPr lang="en-US" dirty="0" smtClean="0"/>
          </a:p>
          <a:p>
            <a:pPr lvl="2"/>
            <a:r>
              <a:rPr lang="en-US" dirty="0" smtClean="0"/>
              <a:t>sed </a:t>
            </a:r>
            <a:r>
              <a:rPr lang="en-US" dirty="0" smtClean="0"/>
              <a:t>5d poem.txt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This example would look in poem.txt and delete the line </a:t>
            </a:r>
            <a:r>
              <a:rPr lang="en-US" dirty="0" smtClean="0">
                <a:sym typeface="Wingdings" pitchFamily="2" charset="2"/>
              </a:rPr>
              <a:t>numbered </a:t>
            </a:r>
            <a:r>
              <a:rPr lang="en-US" dirty="0" smtClean="0">
                <a:sym typeface="Wingdings" pitchFamily="2" charset="2"/>
              </a:rPr>
              <a:t>5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65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necessarily have to be consecutive lines</a:t>
            </a:r>
          </a:p>
          <a:p>
            <a:r>
              <a:rPr lang="en-US" dirty="0" smtClean="0"/>
              <a:t>Use regular expressions written in between two slashes to specify</a:t>
            </a:r>
          </a:p>
          <a:p>
            <a:r>
              <a:rPr lang="en-US" dirty="0" smtClean="0"/>
              <a:t>Regular expression may match multiple lines</a:t>
            </a:r>
          </a:p>
          <a:p>
            <a:r>
              <a:rPr lang="en-US" dirty="0" smtClean="0"/>
              <a:t>Even a line that matches might not see an instruction that will effect the </a:t>
            </a:r>
            <a:r>
              <a:rPr lang="en-US" dirty="0" smtClean="0"/>
              <a:t>line</a:t>
            </a:r>
          </a:p>
          <a:p>
            <a:pPr lvl="1"/>
            <a:r>
              <a:rPr lang="en-US" dirty="0" smtClean="0"/>
              <a:t>Example: sed ‘/name/Name/NAME/d’ test.txt</a:t>
            </a:r>
          </a:p>
          <a:p>
            <a:pPr marL="914400" lvl="3" indent="0">
              <a:buNone/>
            </a:pPr>
            <a:r>
              <a:rPr lang="en-US" dirty="0" smtClean="0">
                <a:sym typeface="Wingdings" pitchFamily="2" charset="2"/>
              </a:rPr>
              <a:t> Deletes any line that contains “name”, “Name” or “NAME”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of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29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a set of consecutive lines</a:t>
            </a:r>
          </a:p>
          <a:p>
            <a:r>
              <a:rPr lang="en-US" dirty="0" smtClean="0"/>
              <a:t>Format is start-</a:t>
            </a:r>
            <a:r>
              <a:rPr lang="en-US" dirty="0" err="1" smtClean="0"/>
              <a:t>address,end</a:t>
            </a:r>
            <a:r>
              <a:rPr lang="en-US" dirty="0" smtClean="0"/>
              <a:t>-address</a:t>
            </a:r>
          </a:p>
          <a:p>
            <a:r>
              <a:rPr lang="en-US" dirty="0" smtClean="0"/>
              <a:t>Can be a line number or a regular expression:</a:t>
            </a:r>
            <a:r>
              <a:rPr lang="en-US" dirty="0"/>
              <a:t> </a:t>
            </a:r>
            <a:r>
              <a:rPr lang="en-US" dirty="0" smtClean="0"/>
              <a:t>	Line-</a:t>
            </a:r>
            <a:r>
              <a:rPr lang="en-US" dirty="0" err="1" smtClean="0"/>
              <a:t>num</a:t>
            </a:r>
            <a:r>
              <a:rPr lang="en-US" dirty="0" smtClean="0"/>
              <a:t>,/</a:t>
            </a:r>
            <a:r>
              <a:rPr lang="en-US" dirty="0" err="1" smtClean="0"/>
              <a:t>regexp</a:t>
            </a:r>
            <a:r>
              <a:rPr lang="en-US" dirty="0" smtClean="0"/>
              <a:t>/</a:t>
            </a:r>
          </a:p>
          <a:p>
            <a:r>
              <a:rPr lang="en-US" dirty="0" smtClean="0"/>
              <a:t>Special case: range of 1,$ which is the first to the last line</a:t>
            </a:r>
          </a:p>
          <a:p>
            <a:pPr lvl="1"/>
            <a:r>
              <a:rPr lang="en-US" dirty="0" smtClean="0"/>
              <a:t>Example: sed –n ‘1,1000d’ poem.txt</a:t>
            </a:r>
          </a:p>
          <a:p>
            <a:pPr marL="1143000" lvl="4" indent="0">
              <a:buNone/>
            </a:pPr>
            <a:r>
              <a:rPr lang="en-US" dirty="0" smtClean="0">
                <a:sym typeface="Wingdings" pitchFamily="2" charset="2"/>
              </a:rPr>
              <a:t> Deletes lines 1 to 1000 in poem.txt</a:t>
            </a:r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of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129</TotalTime>
  <Words>770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SED</vt:lpstr>
      <vt:lpstr>What is SED?</vt:lpstr>
      <vt:lpstr>The Three SED Options</vt:lpstr>
      <vt:lpstr>Script Formats</vt:lpstr>
      <vt:lpstr>Operation</vt:lpstr>
      <vt:lpstr>Addresses</vt:lpstr>
      <vt:lpstr>Single Line</vt:lpstr>
      <vt:lpstr>Set of Lines</vt:lpstr>
      <vt:lpstr>Range of Addresses</vt:lpstr>
      <vt:lpstr>Nested Addresses </vt:lpstr>
      <vt:lpstr>Commands</vt:lpstr>
      <vt:lpstr>Line Number Command</vt:lpstr>
      <vt:lpstr>Modify Commands</vt:lpstr>
      <vt:lpstr>Substitute Commands</vt:lpstr>
      <vt:lpstr>Transform</vt:lpstr>
      <vt:lpstr>Input/Output Commands</vt:lpstr>
      <vt:lpstr>File Commands</vt:lpstr>
      <vt:lpstr>Branch Commands</vt:lpstr>
      <vt:lpstr>Hold Space Commands</vt:lpstr>
      <vt:lpstr>Quit Command</vt:lpstr>
      <vt:lpstr>Why Use Sed?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</dc:title>
  <dc:creator>InfoC 1</dc:creator>
  <cp:lastModifiedBy>InfoC 5</cp:lastModifiedBy>
  <cp:revision>15</cp:revision>
  <dcterms:created xsi:type="dcterms:W3CDTF">2010-09-15T22:15:53Z</dcterms:created>
  <dcterms:modified xsi:type="dcterms:W3CDTF">2010-09-16T00:49:45Z</dcterms:modified>
</cp:coreProperties>
</file>