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11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76" r:id="rId9"/>
    <p:sldId id="262" r:id="rId10"/>
    <p:sldId id="263" r:id="rId11"/>
    <p:sldId id="264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330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7094"/>
            <a:ext cx="7772400" cy="1470025"/>
          </a:xfrm>
        </p:spPr>
        <p:txBody>
          <a:bodyPr anchor="b" anchorCtr="0"/>
          <a:lstStyle>
            <a:lvl1pPr>
              <a:defRPr sz="54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3810000"/>
            <a:ext cx="7770812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19B3-BC6D-4E56-93BC-B9B0EF1523FC}" type="datetime1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CoverGly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025" y="3048000"/>
            <a:ext cx="1123950" cy="771525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738282"/>
            <a:ext cx="7770813" cy="1048870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0" y="457200"/>
            <a:ext cx="4572000" cy="3173506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81600"/>
            <a:ext cx="7770813" cy="6858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D452-2D9F-2C43-8EDF-ABCC0EDA087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745D3-2BC2-EE40-AF48-5844B226A4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4890247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D452-2D9F-2C43-8EDF-ABCC0EDA087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745D3-2BC2-EE40-AF48-5844B226A4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7882"/>
            <a:ext cx="1524000" cy="53250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7882"/>
            <a:ext cx="5889812" cy="53250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D452-2D9F-2C43-8EDF-ABCC0EDA087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745D3-2BC2-EE40-AF48-5844B226A4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6052928" y="3115195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D452-2D9F-2C43-8EDF-ABCC0EDA087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745D3-2BC2-EE40-AF48-5844B226A4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26440"/>
            <a:ext cx="7770813" cy="1472184"/>
          </a:xfrm>
        </p:spPr>
        <p:txBody>
          <a:bodyPr anchor="b" anchorCtr="0"/>
          <a:lstStyle>
            <a:lvl1pPr algn="ctr">
              <a:defRPr sz="5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13048"/>
            <a:ext cx="7770813" cy="1755648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301A2-9537-4F11-903A-9D7FEDBB449A}" type="datetime1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Glyph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3174066"/>
            <a:ext cx="1066800" cy="5905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D452-2D9F-2C43-8EDF-ABCC0EDA087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745D3-2BC2-EE40-AF48-5844B226A4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D452-2D9F-2C43-8EDF-ABCC0EDA087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745D3-2BC2-EE40-AF48-5844B226A4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D452-2D9F-2C43-8EDF-ABCC0EDA087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745D3-2BC2-EE40-AF48-5844B226A4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D452-2D9F-2C43-8EDF-ABCC0EDA087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745D3-2BC2-EE40-AF48-5844B226A4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6" y="914400"/>
            <a:ext cx="3657600" cy="1162050"/>
          </a:xfrm>
        </p:spPr>
        <p:txBody>
          <a:bodyPr anchor="b"/>
          <a:lstStyle>
            <a:lvl1pPr algn="ctr">
              <a:defRPr sz="3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6118" y="457199"/>
            <a:ext cx="3657600" cy="541020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6" y="2590799"/>
            <a:ext cx="3657600" cy="28956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D452-2D9F-2C43-8EDF-ABCC0EDA087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745D3-2BC2-EE40-AF48-5844B226A4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4746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9013" y="914400"/>
            <a:ext cx="3657600" cy="1161288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58906" y="457200"/>
            <a:ext cx="3657600" cy="5413248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013" y="2587752"/>
            <a:ext cx="3657600" cy="2898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D452-2D9F-2C43-8EDF-ABCC0EDA087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745D3-2BC2-EE40-AF48-5844B226A4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04853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89115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745D3-2BC2-EE40-AF48-5844B226A4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67236"/>
            <a:ext cx="7770813" cy="1371600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9800"/>
            <a:ext cx="7770813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289115"/>
            <a:ext cx="23756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8D452-2D9F-2C43-8EDF-ABCC0EDA0871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9624" y="6289115"/>
            <a:ext cx="31555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2" r:id="rId1"/>
    <p:sldLayoutId id="2147484013" r:id="rId2"/>
    <p:sldLayoutId id="2147484014" r:id="rId3"/>
    <p:sldLayoutId id="2147484015" r:id="rId4"/>
    <p:sldLayoutId id="2147484016" r:id="rId5"/>
    <p:sldLayoutId id="2147484017" r:id="rId6"/>
    <p:sldLayoutId id="2147484018" r:id="rId7"/>
    <p:sldLayoutId id="2147484019" r:id="rId8"/>
    <p:sldLayoutId id="2147484020" r:id="rId9"/>
    <p:sldLayoutId id="2147484021" r:id="rId10"/>
    <p:sldLayoutId id="2147484022" r:id="rId11"/>
    <p:sldLayoutId id="214748402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2"/>
          </a:solidFill>
          <a:effectLst>
            <a:outerShdw blurRad="38100" dist="127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chemeClr val="accent3"/>
        </a:buClr>
        <a:buFont typeface="Wingdings" pitchFamily="2" charset="2"/>
        <a:buChar char="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Regular Expressions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Gary </a:t>
            </a:r>
            <a:r>
              <a:rPr lang="en-US" dirty="0" err="1" smtClean="0"/>
              <a:t>Fenstamaker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Anchors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Character that line up the pattern to a particular point in the string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^</a:t>
            </a:r>
            <a:r>
              <a:rPr lang="en-US" dirty="0" smtClean="0"/>
              <a:t> lines up the pattern to the beginning of line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$</a:t>
            </a:r>
            <a:r>
              <a:rPr lang="en-US" dirty="0" smtClean="0"/>
              <a:t> lines up the pattern to the end of line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\&lt;</a:t>
            </a:r>
            <a:r>
              <a:rPr lang="en-US" dirty="0" smtClean="0"/>
              <a:t> lines up the pattern to the beginning of a word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\&gt;</a:t>
            </a:r>
            <a:r>
              <a:rPr lang="en-US" dirty="0" smtClean="0"/>
              <a:t> lines up the pattern to the end of a word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Anchors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^[AML]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ary had a little lamb.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nd everywhere that Mary went, the lamb was sure to go. 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\&lt;t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t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hat Mary went.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Recalls the selected text in one of nine buffers</a:t>
            </a:r>
          </a:p>
          <a:p>
            <a:r>
              <a:rPr lang="en-US" dirty="0" smtClean="0"/>
              <a:t>More detail in save operator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\1 </a:t>
            </a:r>
            <a:r>
              <a:rPr lang="en-US" dirty="0" smtClean="0"/>
              <a:t>recalls whatever text is in the first buffer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Operators combine atoms</a:t>
            </a:r>
          </a:p>
          <a:p>
            <a:r>
              <a:rPr lang="en-US" dirty="0" smtClean="0"/>
              <a:t>Can be any of the following:</a:t>
            </a:r>
          </a:p>
          <a:p>
            <a:pPr lvl="1"/>
            <a:r>
              <a:rPr lang="en-US" dirty="0" smtClean="0"/>
              <a:t>Sequence</a:t>
            </a:r>
          </a:p>
          <a:p>
            <a:pPr lvl="1"/>
            <a:r>
              <a:rPr lang="en-US" dirty="0" smtClean="0"/>
              <a:t>Alternation</a:t>
            </a:r>
          </a:p>
          <a:p>
            <a:pPr lvl="1"/>
            <a:r>
              <a:rPr lang="en-US" dirty="0" smtClean="0"/>
              <a:t>Repetition</a:t>
            </a:r>
          </a:p>
          <a:p>
            <a:pPr lvl="1"/>
            <a:r>
              <a:rPr lang="en-US" dirty="0" smtClean="0"/>
              <a:t>Group operator</a:t>
            </a:r>
          </a:p>
          <a:p>
            <a:pPr lvl="1"/>
            <a:r>
              <a:rPr lang="en-US" dirty="0" smtClean="0"/>
              <a:t>Save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 a series of atoms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Mary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Mary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had a little lamb. And everywhere that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Mary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went, the lamb was sure to go.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Defines one or more alternatives</a:t>
            </a:r>
          </a:p>
          <a:p>
            <a:r>
              <a:rPr lang="en-US" dirty="0" smtClean="0"/>
              <a:t>Essentially OR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a|b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ry h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d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little l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. And everywhere th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t 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ry went, the l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w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s sure to go.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Matches repetitions of characters</a:t>
            </a:r>
          </a:p>
          <a:p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A\{a, b\}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cs typeface="Courier New" pitchFamily="49" charset="0"/>
              </a:rPr>
              <a:t>a is the minimal number of repetitions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cs typeface="Courier New" pitchFamily="49" charset="0"/>
              </a:rPr>
              <a:t>b is the maximum number of repetitions</a:t>
            </a:r>
            <a:endParaRPr lang="en-US" dirty="0" smtClean="0">
              <a:solidFill>
                <a:srgbClr val="FF0000"/>
              </a:solidFill>
              <a:cs typeface="Courier New" pitchFamily="49" charset="0"/>
            </a:endParaRPr>
          </a:p>
          <a:p>
            <a:r>
              <a:rPr lang="en-US" dirty="0" smtClean="0">
                <a:solidFill>
                  <a:schemeClr val="tx1"/>
                </a:solidFill>
                <a:cs typeface="Courier New" pitchFamily="49" charset="0"/>
              </a:rPr>
              <a:t>Both  arguments are optional but one is always required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cs typeface="Courier New" pitchFamily="49" charset="0"/>
              </a:rPr>
              <a:t>So you can have a minimum and no maximums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cs typeface="Courier New" pitchFamily="49" charset="0"/>
              </a:rPr>
              <a:t>Or a maximum but no minimum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A\{3,5\}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AA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AAA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AAAA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AAAAA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AAAAAA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A\{4,\}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AAA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AAAA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AAAAA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AAAAAA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Repetition Short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 matches an atom zero or more times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+</a:t>
            </a:r>
            <a:r>
              <a:rPr lang="en-US" dirty="0" smtClean="0"/>
              <a:t> matches an atom one or more times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?</a:t>
            </a:r>
            <a:r>
              <a:rPr lang="en-US" dirty="0" smtClean="0"/>
              <a:t> matches an atom zero or one time only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Repetition Short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BA+D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BAD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BD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BAAD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BAAAAAAD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BA?D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BAD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BD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BAAD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Regular Expressions?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Pattern to match text</a:t>
            </a:r>
          </a:p>
          <a:p>
            <a:r>
              <a:rPr lang="en-US" dirty="0" smtClean="0"/>
              <a:t>Consists of two parts, atoms and operators</a:t>
            </a:r>
          </a:p>
          <a:p>
            <a:pPr lvl="1"/>
            <a:r>
              <a:rPr lang="en-US" dirty="0" smtClean="0"/>
              <a:t>Atoms specifies what we’re looking for</a:t>
            </a:r>
          </a:p>
          <a:p>
            <a:pPr lvl="1"/>
            <a:r>
              <a:rPr lang="en-US" dirty="0" smtClean="0"/>
              <a:t>Operators combine multiple atoms together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Operator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Matches the longest possible string of characters to the pattern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M.*t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Mary had a lit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</a:rPr>
              <a:t>tle lamb. And everywhere that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Mary went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</a:rPr>
              <a:t>, the lamb was sure to go. </a:t>
            </a:r>
          </a:p>
          <a:p>
            <a:pPr lvl="1">
              <a:buNone/>
            </a:pP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Save copies of matched text to a buffer for later use</a:t>
            </a:r>
          </a:p>
          <a:p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\(.*\)</a:t>
            </a:r>
            <a:endParaRPr lang="en-US" dirty="0" smtClean="0"/>
          </a:p>
          <a:p>
            <a:r>
              <a:rPr lang="en-US" dirty="0" smtClean="0"/>
              <a:t>Useful to find double words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\([A-z]+\)\s\1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Mary </a:t>
            </a: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Mary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had a little lamb. And everywhere that Mary went, the lamb was sure to go.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\</a:t>
            </a:r>
            <a:r>
              <a:rPr lang="en-US" dirty="0" smtClean="0"/>
              <a:t> is an escape character</a:t>
            </a:r>
          </a:p>
          <a:p>
            <a:pPr lvl="1"/>
            <a:r>
              <a:rPr lang="en-US" dirty="0" smtClean="0"/>
              <a:t>Meaning anything after it will be </a:t>
            </a:r>
            <a:r>
              <a:rPr lang="en-US" dirty="0" smtClean="0"/>
              <a:t>escaped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/.../</a:t>
            </a:r>
            <a:r>
              <a:rPr lang="en-US" dirty="0" smtClean="0"/>
              <a:t> will take everything inside as literal </a:t>
            </a:r>
            <a:endParaRPr lang="en-US" dirty="0" smtClean="0"/>
          </a:p>
          <a:p>
            <a:r>
              <a:rPr lang="en-US" dirty="0" smtClean="0"/>
              <a:t>Special Characters: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\n </a:t>
            </a:r>
            <a:r>
              <a:rPr lang="en-US" dirty="0" smtClean="0"/>
              <a:t>means end line or new line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\s </a:t>
            </a:r>
            <a:r>
              <a:rPr lang="en-US" dirty="0" smtClean="0"/>
              <a:t>means space “  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Atoms can be any of the following</a:t>
            </a:r>
          </a:p>
          <a:p>
            <a:pPr lvl="1"/>
            <a:r>
              <a:rPr lang="en-US" dirty="0" smtClean="0"/>
              <a:t>Single Character</a:t>
            </a:r>
          </a:p>
          <a:p>
            <a:pPr lvl="1"/>
            <a:r>
              <a:rPr lang="en-US" dirty="0" smtClean="0"/>
              <a:t>Dot</a:t>
            </a:r>
          </a:p>
          <a:p>
            <a:pPr lvl="1"/>
            <a:r>
              <a:rPr lang="en-US" dirty="0" smtClean="0"/>
              <a:t>Class</a:t>
            </a:r>
          </a:p>
          <a:p>
            <a:pPr lvl="1"/>
            <a:r>
              <a:rPr lang="en-US" dirty="0" smtClean="0"/>
              <a:t>Anchor</a:t>
            </a:r>
          </a:p>
          <a:p>
            <a:pPr lvl="1"/>
            <a:r>
              <a:rPr lang="en-US" dirty="0" smtClean="0"/>
              <a:t>Basic Reference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Character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Simplest atom</a:t>
            </a:r>
          </a:p>
          <a:p>
            <a:r>
              <a:rPr lang="en-US" dirty="0" smtClean="0"/>
              <a:t>Matches a single character to itself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ry h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d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little l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mb. And everywhere th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t 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ry went, the l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mb w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s sure to go.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Dot matches every character except the newline character (\n)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Mary had a little lamb.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\n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And everywhere that Mary went, the lamb was sure to go.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\n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set of characters inside brackets</a:t>
            </a:r>
          </a:p>
          <a:p>
            <a:r>
              <a:rPr lang="en-US" dirty="0" smtClean="0"/>
              <a:t>Matches any of the characters inside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[AML]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ary had a little lamb.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nd everywhere that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ary went, the lamb was sure to go. </a:t>
            </a:r>
            <a:endParaRPr lang="en-US" dirty="0" smtClean="0"/>
          </a:p>
          <a:p>
            <a:r>
              <a:rPr lang="en-US" dirty="0" smtClean="0"/>
              <a:t>Also, regular expressions are case-sensitive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Classes can also do ranges of characters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[A-z]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[A-Z]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endParaRPr lang="en-US" dirty="0" smtClean="0"/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[a-z]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endParaRPr lang="en-US" dirty="0" smtClean="0"/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[0-9]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also add ^ to do exclusion</a:t>
            </a:r>
          </a:p>
          <a:p>
            <a:r>
              <a:rPr lang="en-US" dirty="0" smtClean="0"/>
              <a:t>Will match everything but what is inside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[^AML]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ary had a little lamb. 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nd everywhere that 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ary went, the lamb was sure to go.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Folio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Folio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Foli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20000"/>
              </a:schemeClr>
              <a:schemeClr val="phClr"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8100" dist="25400" dir="54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st="25400">
              <a:srgbClr val="000000">
                <a:alpha val="50000"/>
              </a:srgbClr>
            </a:inn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3000"/>
                <a:lumMod val="10000"/>
              </a:schemeClr>
              <a:schemeClr val="phClr">
                <a:tint val="91000"/>
                <a:satMod val="500000"/>
                <a:lumMod val="125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Folio.thmx</Template>
  <TotalTime>52</TotalTime>
  <Words>417</Words>
  <Application>Microsoft Office PowerPoint</Application>
  <PresentationFormat>On-screen Show (4:3)</PresentationFormat>
  <Paragraphs>126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Folio</vt:lpstr>
      <vt:lpstr>Regular Expressions</vt:lpstr>
      <vt:lpstr>What are Regular Expressions?</vt:lpstr>
      <vt:lpstr>Background</vt:lpstr>
      <vt:lpstr>Atoms</vt:lpstr>
      <vt:lpstr>Single Character</vt:lpstr>
      <vt:lpstr>Dot</vt:lpstr>
      <vt:lpstr>Class</vt:lpstr>
      <vt:lpstr>Class</vt:lpstr>
      <vt:lpstr>Class</vt:lpstr>
      <vt:lpstr>Anchors</vt:lpstr>
      <vt:lpstr>Anchors</vt:lpstr>
      <vt:lpstr>Basic Reference</vt:lpstr>
      <vt:lpstr>Operators</vt:lpstr>
      <vt:lpstr>Sequence</vt:lpstr>
      <vt:lpstr>Alternation</vt:lpstr>
      <vt:lpstr>Repetition</vt:lpstr>
      <vt:lpstr>Repetition</vt:lpstr>
      <vt:lpstr>Repetition Short Form</vt:lpstr>
      <vt:lpstr>Repetition Short Form</vt:lpstr>
      <vt:lpstr>Greedy Operator</vt:lpstr>
      <vt:lpstr>Save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Regular Expressions</dc:title>
  <dc:creator>Digital  Dark Room 3</dc:creator>
  <cp:lastModifiedBy>IBM USER</cp:lastModifiedBy>
  <cp:revision>19</cp:revision>
  <dcterms:created xsi:type="dcterms:W3CDTF">2010-09-14T02:34:42Z</dcterms:created>
  <dcterms:modified xsi:type="dcterms:W3CDTF">2010-09-14T14:35:03Z</dcterms:modified>
</cp:coreProperties>
</file>